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9144000" cy="6858000" type="screen4x3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130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400"/>
              <a:buChar char="●"/>
              <a:defRPr sz="1100"/>
            </a:lvl1pPr>
            <a:lvl2pPr lvl="1">
              <a:spcBef>
                <a:spcPts val="0"/>
              </a:spcBef>
              <a:buSzPts val="1400"/>
              <a:buChar char="○"/>
              <a:defRPr sz="1100"/>
            </a:lvl2pPr>
            <a:lvl3pPr lvl="2">
              <a:spcBef>
                <a:spcPts val="0"/>
              </a:spcBef>
              <a:buSzPts val="1400"/>
              <a:buChar char="■"/>
              <a:defRPr sz="1100"/>
            </a:lvl3pPr>
            <a:lvl4pPr lvl="3">
              <a:spcBef>
                <a:spcPts val="0"/>
              </a:spcBef>
              <a:buSzPts val="1400"/>
              <a:buChar char="●"/>
              <a:defRPr sz="1100"/>
            </a:lvl4pPr>
            <a:lvl5pPr lvl="4">
              <a:spcBef>
                <a:spcPts val="0"/>
              </a:spcBef>
              <a:buSzPts val="1400"/>
              <a:buChar char="○"/>
              <a:defRPr sz="1100"/>
            </a:lvl5pPr>
            <a:lvl6pPr lvl="5">
              <a:spcBef>
                <a:spcPts val="0"/>
              </a:spcBef>
              <a:buSzPts val="1400"/>
              <a:buChar char="■"/>
              <a:defRPr sz="1100"/>
            </a:lvl6pPr>
            <a:lvl7pPr lvl="6">
              <a:spcBef>
                <a:spcPts val="0"/>
              </a:spcBef>
              <a:buSzPts val="1400"/>
              <a:buChar char="●"/>
              <a:defRPr sz="1100"/>
            </a:lvl7pPr>
            <a:lvl8pPr lvl="7">
              <a:spcBef>
                <a:spcPts val="0"/>
              </a:spcBef>
              <a:buSzPts val="1400"/>
              <a:buChar char="○"/>
              <a:defRPr sz="1100"/>
            </a:lvl8pPr>
            <a:lvl9pPr lvl="8">
              <a:spcBef>
                <a:spcPts val="0"/>
              </a:spcBef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1127519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endParaRPr lang="en-IE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None/>
              </a:p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None/>
              </a:p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None/>
              </a:p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None/>
              </a:p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None/>
              </a:p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None/>
              </a:p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None/>
              </a:p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None/>
              </a:p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None/>
              </a:p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None/>
              </a:p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None/>
              </a:p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None/>
              </a:p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rPr lang="en-GB" sz="3200" b="1" i="0" u="none" strike="noStrike" cap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Seachtain</a:t>
            </a:r>
            <a:r>
              <a:rPr lang="en-GB" sz="32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3200" b="1" i="0" u="none" strike="noStrike" cap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GB" sz="32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3200" b="1" i="0" u="none" strike="noStrike" cap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Gaeilge</a:t>
            </a:r>
            <a:r>
              <a:rPr lang="en-GB" sz="32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2020</a:t>
            </a:r>
            <a:endParaRPr lang="en-GB" sz="32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Shape 90"/>
          <p:cNvSpPr txBox="1">
            <a:spLocks noGrp="1"/>
          </p:cNvSpPr>
          <p:nvPr>
            <p:ph sz="quarter" idx="13"/>
          </p:nvPr>
        </p:nvSpPr>
        <p:spPr>
          <a:xfrm>
            <a:off x="609916" y="1700808"/>
            <a:ext cx="3764420" cy="3456384"/>
          </a:xfrm>
          <a:prstGeom prst="rect">
            <a:avLst/>
          </a:prstGeom>
          <a:solidFill>
            <a:srgbClr val="92D050"/>
          </a:solidFill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560"/>
              </a:spcBef>
              <a:buClr>
                <a:schemeClr val="dk1"/>
              </a:buClr>
              <a:buFont typeface="Arial"/>
              <a:buNone/>
            </a:pPr>
            <a:r>
              <a:rPr lang="en-IE" sz="2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Friday 13</a:t>
            </a:r>
            <a:r>
              <a:rPr lang="en-IE" sz="2800" b="0" i="0" u="none" strike="noStrike" cap="none" baseline="30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IE" sz="2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March</a:t>
            </a:r>
          </a:p>
          <a:p>
            <a:pPr marL="0" marR="0" lvl="0" indent="0" algn="ctr" rtl="0">
              <a:spcBef>
                <a:spcPts val="560"/>
              </a:spcBef>
              <a:buClr>
                <a:schemeClr val="dk1"/>
              </a:buClr>
              <a:buFont typeface="Arial"/>
              <a:buNone/>
            </a:pPr>
            <a:endParaRPr lang="en-IE" sz="28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indent="0" algn="ctr">
              <a:spcBef>
                <a:spcPts val="560"/>
              </a:spcBef>
              <a:buClr>
                <a:schemeClr val="dk1"/>
              </a:buClr>
              <a:buNone/>
            </a:pPr>
            <a:r>
              <a:rPr lang="en-IE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IE" sz="20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</a:t>
            </a:r>
            <a:r>
              <a:rPr lang="en-IE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&amp; 2</a:t>
            </a:r>
            <a:r>
              <a:rPr lang="en-IE" sz="20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nd</a:t>
            </a:r>
            <a:r>
              <a:rPr lang="en-IE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Class </a:t>
            </a:r>
            <a:r>
              <a:rPr lang="en-IE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9:15</a:t>
            </a:r>
          </a:p>
          <a:p>
            <a:pPr marL="0" lvl="0" indent="0" algn="ctr">
              <a:spcBef>
                <a:spcPts val="560"/>
              </a:spcBef>
              <a:buClr>
                <a:schemeClr val="dk1"/>
              </a:buClr>
              <a:buNone/>
            </a:pPr>
            <a:r>
              <a:rPr lang="en-IE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n-IE" sz="20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rd</a:t>
            </a:r>
            <a:r>
              <a:rPr lang="en-IE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&amp; 4</a:t>
            </a:r>
            <a:r>
              <a:rPr lang="en-IE" sz="20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IE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Class </a:t>
            </a:r>
            <a:r>
              <a:rPr lang="en-IE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10:15</a:t>
            </a:r>
            <a:endParaRPr lang="en-IE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560"/>
              </a:spcBef>
              <a:buClr>
                <a:schemeClr val="dk1"/>
              </a:buClr>
              <a:buFont typeface="Arial"/>
              <a:buNone/>
            </a:pPr>
            <a:r>
              <a:rPr lang="en-IE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Junior &amp; Senior Infants 11:10</a:t>
            </a:r>
          </a:p>
          <a:p>
            <a:pPr marL="0" marR="0" lvl="0" indent="0" algn="ctr" rtl="0">
              <a:spcBef>
                <a:spcPts val="560"/>
              </a:spcBef>
              <a:buClr>
                <a:schemeClr val="dk1"/>
              </a:buClr>
              <a:buFont typeface="Arial"/>
              <a:buNone/>
            </a:pPr>
            <a:r>
              <a:rPr lang="en-IE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lang="en-IE" sz="2000" b="0" i="0" u="none" strike="noStrike" cap="none" baseline="30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IE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&amp; 6</a:t>
            </a:r>
            <a:r>
              <a:rPr lang="en-IE" sz="2000" b="0" i="0" u="none" strike="noStrike" cap="none" baseline="30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IE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Class 12:15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Shape 90"/>
          <p:cNvSpPr txBox="1">
            <a:spLocks noGrp="1"/>
          </p:cNvSpPr>
          <p:nvPr>
            <p:ph sz="quarter" idx="14"/>
          </p:nvPr>
        </p:nvSpPr>
        <p:spPr>
          <a:xfrm>
            <a:off x="4716016" y="1700808"/>
            <a:ext cx="3764420" cy="3456384"/>
          </a:xfrm>
          <a:prstGeom prst="rect">
            <a:avLst/>
          </a:prstGeom>
          <a:solidFill>
            <a:srgbClr val="92D050"/>
          </a:solidFill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560"/>
              </a:spcBef>
              <a:buClr>
                <a:schemeClr val="dk1"/>
              </a:buClr>
              <a:buFont typeface="Arial"/>
              <a:buNone/>
            </a:pPr>
            <a:r>
              <a:rPr lang="en-IE" sz="28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Aoine</a:t>
            </a:r>
            <a:r>
              <a:rPr lang="en-IE" sz="2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13ú Marta</a:t>
            </a:r>
          </a:p>
          <a:p>
            <a:pPr marL="0" marR="0" lvl="0" indent="0" algn="ctr" rtl="0">
              <a:spcBef>
                <a:spcPts val="560"/>
              </a:spcBef>
              <a:buClr>
                <a:schemeClr val="dk1"/>
              </a:buClr>
              <a:buFont typeface="Arial"/>
              <a:buNone/>
            </a:pPr>
            <a:endParaRPr lang="en-IE" sz="28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>
              <a:spcBef>
                <a:spcPts val="560"/>
              </a:spcBef>
              <a:buClr>
                <a:schemeClr val="dk1"/>
              </a:buClr>
              <a:buNone/>
            </a:pPr>
            <a:r>
              <a:rPr lang="en-IE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Rang a </a:t>
            </a:r>
            <a:r>
              <a:rPr lang="en-IE" sz="2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hAon</a:t>
            </a:r>
            <a:r>
              <a:rPr lang="en-IE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&amp; Rang a </a:t>
            </a:r>
            <a:r>
              <a:rPr lang="en-IE" sz="2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Dó</a:t>
            </a:r>
            <a:r>
              <a:rPr lang="en-IE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9:15</a:t>
            </a:r>
          </a:p>
          <a:p>
            <a:pPr marL="0" lvl="0" indent="0" algn="ctr">
              <a:spcBef>
                <a:spcPts val="560"/>
              </a:spcBef>
              <a:buClr>
                <a:schemeClr val="dk1"/>
              </a:buClr>
              <a:buNone/>
            </a:pPr>
            <a:r>
              <a:rPr lang="en-IE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Rang a </a:t>
            </a:r>
            <a:r>
              <a:rPr lang="en-IE" sz="2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Trí</a:t>
            </a:r>
            <a:r>
              <a:rPr lang="en-IE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&amp; Rang a </a:t>
            </a:r>
            <a:r>
              <a:rPr lang="en-IE" sz="2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Ceathair</a:t>
            </a:r>
            <a:r>
              <a:rPr lang="en-IE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10:15</a:t>
            </a:r>
          </a:p>
          <a:p>
            <a:pPr marL="0" marR="0" lvl="0" indent="0" algn="ctr" rtl="0">
              <a:spcBef>
                <a:spcPts val="560"/>
              </a:spcBef>
              <a:buClr>
                <a:schemeClr val="dk1"/>
              </a:buClr>
              <a:buFont typeface="Arial"/>
              <a:buNone/>
            </a:pPr>
            <a:r>
              <a:rPr lang="en-IE" sz="20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Naíonain</a:t>
            </a:r>
            <a:r>
              <a:rPr lang="en-IE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E" sz="20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Shóisearcha</a:t>
            </a:r>
            <a:r>
              <a:rPr lang="en-IE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&amp; </a:t>
            </a:r>
            <a:r>
              <a:rPr lang="en-IE" sz="20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Shínsearacha</a:t>
            </a:r>
            <a:r>
              <a:rPr lang="en-IE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11:10</a:t>
            </a:r>
          </a:p>
          <a:p>
            <a:pPr marL="0" marR="0" lvl="0" indent="0" algn="ctr" rtl="0">
              <a:spcBef>
                <a:spcPts val="560"/>
              </a:spcBef>
              <a:buClr>
                <a:schemeClr val="dk1"/>
              </a:buClr>
              <a:buFont typeface="Arial"/>
              <a:buNone/>
            </a:pPr>
            <a:r>
              <a:rPr lang="en-IE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Rang a </a:t>
            </a:r>
            <a:r>
              <a:rPr lang="en-IE" sz="20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Cúig</a:t>
            </a:r>
            <a:r>
              <a:rPr lang="en-IE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&amp; Rang a </a:t>
            </a:r>
            <a:r>
              <a:rPr lang="en-IE" sz="20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Sé</a:t>
            </a:r>
            <a:r>
              <a:rPr lang="en-IE" sz="2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12:15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Shape 86" descr="data:image/jpeg;base64,/9j/4AAQSkZJRgABAQAAAQABAAD/2wCEAAkGBhQSEBUUEhQWFBUUFxQXFhUVGBoVFxcVFRQVFRkVFhgXGyYeFxkjGhUUHzEgJCcpLCwsFx4xNTAqNiYrLCkBCQoKDgwOGg8PGiwkHyQvLCwpLCwsLCwsKSwsLCwsLC8qLCwvLCwtLiosLCwsKSwsLCwsLCksLCksLCwsLCwuLf/AABEIALcBEwMBIgACEQEDEQH/xAAcAAABBQEBAQAAAAAAAAAAAAAEAAMFBgcBAgj/xABHEAACAAMEBQcJBwMDBAIDAAABAgADEQQhMUEFBhJRYRMyUlORk9EHFyJCcZKhsdIVYoHB0+HwFCNUM0OjY3LC4haClKKy/8QAGgEAAgMBAQAAAAAAAAAAAAAAAAQCAwUBBv/EADURAAEDAgMECAUEAwEAAAAAAAEAAgMEERIhMRNBUWEFFCJSobHh8EJxgZHRFSMyYlPB8UP/2gAMAwEAAhEDEQA/AM980ukuoXv5H6sd80mkuoXv5H6sWSXNbrJneN4wRLdusmd4/jHUKp+aPSXUL38j9WO+aLSf+OvfSP1IuabXWTe8fxh9FPWTe9f6oLIVG80Ok/8AHXvpH6kLzP6T/wAcd9I/UjQUlnrJvev9UPpJPWTe9mfVBZCzfzP6T/xx30j9SO+Z7Sn+MO+kfqRp8uz/AH5vezPqh9LL9+b30z6oLIWU+Z3Sn+MO+kfqR3zOaU/xh30j9SNdSx/fnd9M+qCJdhHTnd9N+qCyFjXmb0r/AIv/ACyf1IXmb0r/AIv/ACyf1I21NHjpzu/m/VBCaNXpzu/m/XBZC+etO+Tq32OVytos7JLrQsGRwCcNrYY7I4m6K2RH1c2j2APJsz1BDSp7tNlTUIvRw9dngwwzBFRGQ6++SwKr2rR6sZa/69lN82ztiaD1pdL6it14JF44hZdCjpEcgQlChQoEJQoUKBCUdpCAjT9R/JmFVLVpBCQ99nsmEyecdp68yXma5XmgptCFVdDeTe32qUJsizlpbV2WLS02qZgOwJHHCDfM9pT/ABv+WT+pGzzJDv6Ux2BuASU7S5aKLgiKpFwGZvPDADvZPvzu+mfVHbIWQ+Z7Sn+MO+kfqRzzQaT/AMcd9I/UjWHsv35vfTPqgZ5H35vezPqgshZf5odJ/wCOO+kfqQvNFpP/ABx30j9SNJmST05vezPqgd5Z6c3vX+qCyFn3mi0n/jjvpH6kc80ekuoXv5H6sXt1PWTe9fxgd9rrJveP4wWQqZ5pNJdQvfyP1Y55pdJdQvfyP1Ytrs3WTO8fxgaZNfrJneN4wIVb80+keoXv5H6sc81GkepTv5H6sTrz36yZ77eMDTLVM6yZ77eMcQovzU6R6lO/kfqxyDDbZnWTPfbxhQIUxKcbx2iCUmDeO0RVrdo7k7wKoc93A+MCbPCKHTFpsQtaHo1szcTH+Hqr7LmjeO0QSk1ekO0eMZxsx75E9H4RHrHJXfo/9/D1WmJOXpL2jxgiXOXpL2jxjK+QPR+H7R1bP934R3rHJc/SP7+Hqtblz16S+8PGCEtC9JfeHjGTybL934ftBkuyjo/CI9Z5KB6Lt8fh6rVUtCdNfeXxgmXak6ae8vjGWSrKOiOyCZdkHRHujwg61yUD0b/fw9VqaWpOmnvL4wRLtSdNPfXxjLUsa9Ee6PCCEsS9FfdHhB1nkofp/wDbwWsyxHJ9iLMJktuTmqKK9KgrjycwevLJyxBvBBxpWgNYWs9EmVeTkec8ofN5fDFcqi4XyzzQyhlIZWAKsDUEHAgjEQw14eLhIyROjNnLKNfPJWtq5SfYpYk2pRtT7HUbL1/3ZBuBBvwoDh6LVEYpNlFSQwKkEggihBFxBBwMfYlqsImAGpR0JKTFptISL6VuKnNTcRjkRQNfPJzL0kSaJZ9IBSQwuk2pV9YccK+stwNRRokq187woL0poubZ5rSp6NLmIaMrChB/McRcYEgQlHuXLLEBQSSQABeSTcABmYd0fYJk+YsqUjPMcgKqipJOQEbtqT5Pk0Zss4SfpBlBAN8qyqbtskZ5VF7G5bqtAhROo/k0Wx7E+2yxNtTelIshpsy6f7s84ChpvAwva4X1LMQxeY23NfnPSl2IRB6iDdniamCZNlCVJJd3oXmNznIwwuVRgFFw7SWrVOVFLMQqqKliaADjHUJmZAL2lOmnvL4xDaV0i0+oAKyuibmmcXGS7kz9bdETMsa9FeweELvqA02GaejonPF3Gys8y0J0195fGB3nr0l94eMVeZZl3L2CBZlnXcvYIh1rkrR0ff4vD1VpmT16S+8PGB3nL0l94eMVWZJXcvYIEmyV3L8IOtclMdGX+Pw9VbXmr0l7R4wM80bx2iKfOlDh8IDZQN3wjoqeSsHRN/j8PVXSZMG8dogaZMG8doip1HD4QgBw+EHWOSl+kf38PVWGY43jtEDTGG8RD7MdpB1jku/o57/h6o0mOwCF3A9kciW1PdVBoIx/6j39VbEFRQ3gxDaT0QU9JL0zGa+K/KJeS9bxBcuLXsDxYpCnqHwOxN/6qXFr1d1rpSVPa64JMJw3K/Dj2wBpXQVKvKF2LIPmvhEHCRDonL0rXQ18Vv8AoWsbR3wqxS9W9ZDLpLmmqeq2JThxX5RclauF4N4IwI3jhDrHh4yXnKmmfTuwu+hTkqWzHZUFicALzDn9DM6DdkMg0NQaEXgi4j2boi9M6vrPq8pQs7FkAAWbxQYLM+7g2VDcR5LRcC6KaOOV+CR2HgVMtYJnQbshtrBN6tuyM9KUuIvGN2BGRrgYVOHyhbrPJbv6CP8AJ4eqvzaPm9W/ZAm1Q0IwNDvEUzZG6LBo7TgmAJPajC5Jx+Czt4yD4jOow6Jmv7LgqZuiJYG7SF2Ijdb3dWCSlbxEjom3PZj6A25ZNWlVpecXlVuVt4wbgb4r0u0NJejClMVPbUfheCLvbFhsMxZi1U1+YO4xEsdGbhJiVs7cLtVdbBpBJqB5bbSmt+BBGKsDerDMG8Q5bLKs1dl63EMrA0ZGGDowvVhv/A1F0VKTLeW/KSSA5ptKeZNAwD0wIGDi8cRdFh0fpVZqmlVZaB0bnITkRmDkwuOWYDLHhwSEkRYVXtb9T5OkUEi10S0Cos9rVQOUuJ2HA9bMy87yhxAw20+Te3JbhYuRJmtepH+myV/1Q+GxvJwwN90fTNplLMQo4DK2IPtqMLwQbwReDeMIBM20gckGBXK0sQZqp0ClKPN3PzcyKijWKpVvVDU2VoxTLs+zNtjKOXtLCqSVYV2VHHJMWxai3RZZFmWWCBUknaZmNWdjiznM/AC4UApDkiQstQqCgFTeSSSbyzE3sxN5JvMB6Q0iJdAAXdq7EtcWpiSTcqDNjcOJoDxGui5b7aspdpzQVoAL2ZjgqgXsx3CK1bGecwaZcAapKrUKekxwd+OC5bzI/wBIxbbmkNMoRdzUB9SWDgN5N7Z5AAaUtqyhfexwX8zuEKySF3Zan4Ymx9t6AtbBBfngMyYCly9o3jaJwGIHs8YbDlyWYi4VZjcqr+S/PiYiNJ6X2gZcuoT1ibmme0eqv3e3h0BsIudUxFHLXOwsyaNT78lYxYvuDsEexY/uDsEUWnCFSI9Z5LQ/QR/k8PVX3+jHQXsEd/ol6C+6vhFDlSCzBVWrG4ACpMWzRGhVkjaNGmbxgnBN5+92RZHK55yCRrOjoqVt3SZ7hb1RxsqdBfdHhHP6ROgnur4Q7A9ut6yU2nN2QGJO4DfDBWMASbBeLXyMpC7qgUYnZHYBS88IoemNLcu9yhEHNUAA+1iBefgI7prSzz3q1yjmqMF8TxiOhKWXFk1ekoaARDaS6+SUESLLW84ZDf8AtD9lsHrP+C/mfCHpxicUNs3Jau6RxXjiOW8/hDwo4TChlYqt9meVpGUbTYxszlANostbwemm8HJvwN98CyXr+dbiCMQRkeEZrofTE2yzlnSHKOpuIzGakYMpwINxjWNHW6VpSWZ1nCyrWgrOs9bnAu20zK8cVwNRQx1RTcsxF6X0Bt1eUPSzXJuI3N84kJT4gggg0ZTcVO4jfBMto45ocLFWxSvidiYc1SZCfCLFoTSxlUVr03ZrxXhwgnSeiBM9NKB88g9N+48f4IqUt5BFCLiDcQdxjPe10TrhegZPHWMwuGe8fhXZHBAINQcCM48uYgdG2wy7sVOI/McYmuUBFReDDkUokHNYlRTOhPLihtKaNW0X1CzsnNyzNyzTk25/wbpCpzpLI5V1Kspoym4gjIxcHMMW2Qk9Qsw7LKKJNpUqMkmAXtL+K5XXRXLDfNuq0+julDF+1L/HceHoverOo8q3KTLtAVhzpbD0hxuxHGOa1eTmdY0EwHlZfrMoNUO9h0eOUQMmbPsc8EEy5iUIINQwOBBFzoRmLjGz6na6y7dL2Wos4D05ZwYYFlrivCK2BjxhIsU5UvqqVwmY7HH79grH9HaVAUS51SguRhe8qt9APWSuKfiKHGQl2l7O4ZSCCKgi9HSuIOYy3g3Ghiza8eTPZ2p9jX0by8kZZky+H3eyKLYrfsAo42pZNSmBVsNtCea/wOBG4a8xnC/RcmpoukGbemyfvHvz3rS9B6US0L6NzDnIcRxG8cYkp2jdohlJSYtdmYBUgG8qw9dDmp9ooaGMsDvIZZsp6ivoTFuvGKMPVbep9oqL40jVDWyXa6I1EnAc3J6Zp9MW4LZtWGXkXZILFH2XSBLcnMGxNArs4q6j15RPOXeMVrQ7yQZkG2vRCzV2XBuO0rKdl0bJ0Yc1vngai6IoaKtRbkzsgZ2kUvX7srKbwPoDEV5sXA8Us5ueSZtNsYtycoBplATWuxLBwaaRffkg9JuAvHbPowJU1LO1Nt2ptNTDC5VGSi4dpM3ZdEJKTYQUFSTWpLMcWZjezHMmKTrhrssomTZiGmYNMF4Tgu9uOXGK3AuyVrCGZrmsenlkegtGm7sk4tx3LFO2y+1MmNQV9JzffkoHrNuUfAQKgu5SYTsknP0phz2a8cWNw4m6G1lzbVNWXLWpNyS0wUHHxLHGIOeI8m5laVJRPqv3JDhYN/vzTVttzTSEQELX0UF5ZsAWpzn+WA43HRfkfnPKVpswSma/YpUqMtojPhFw1L8n8uxgTJtHnkc71ZfBOO9ohNf/ACjBdqz2RqteJk0YDeqbzxiGANGKRNOqnyuFPQizRv8Ae7xKousmhJVlmcms7lnHO2RRV4E5nhETZbK0xtlBU/AAYknIDfHux2JprED2sxwFcyczwxMWKyyVlrsphmTix3nhuGA9t8QbHtDe1gnaisFDHgLsb/f2HmnNHaPWSKL6THnPv4LuX4nPdB6mBkMeLVbggoL2OA/M7h84dGFg5Lyj3yTyYnZkp23aQWUtTeTzVGJ8Bxin6QtDTG2nNTkMgNwg+0EsSWNScT+Q3DhAE4fiTgBiTCMspkNm6LapaZsAxv18lFT0/nhB9j0bsek/OyGS/vBlnsWxe17fAcB4x2YYYihw5nVKVleZewz+PmmJhhuz2N50wJLFScdwG8+GcF2HRzz5mxLH/c2IX9+ET+m9OyNCyeTlhZtsYVCm8S6j/Unb23LnwGLCy0fZfJjL2F5QrtUv2mAN9+FbroUYdb9IzJ01ps1y8xzVmY1JMKOIQ0FaN0lMkTVmyXKTENVZTeD+YypnAsKBC2jQ2mJWl5e0mzJt0tfTl4LNUYsozXeMVrddDSMQSrAqy3MpxB/MbjnGR2O2vKmLMlsUdCCrKaFSMwRGw6u6xStLoEcrJt8sGhAos4DEqMzmyfivDq4nZbQzbNHiZePRcCgORHRbeOOIjoDK5SYNl1xXhhtKfWXj+BvghDAQCLFSa4tN26qGlC8gijDEHLxByOcSNlcj2HEQ9abIJg6LDmsMRwO9TmPzhiQTXZYUYX0yI6SnNflnCEkRjOJq2Yqls7cD9fNEvDDmDpaVFIEtcgr7DgYZilD8jqs6opzEbjRMuVdOTmglRXZYc+WTiVripzQ3Hgb4inkzbNNVlahHpS5qG5h0lPwIN4wIg9zHEtAAKONuWbytaEHpofVfjgcDURyWEOzGqdoOkXU/7cmbDu4fL8LTdSfKAtrAlTqJPH4LM4rub7vZAuvHk8E6s6zjZmYsoFz8eBjKNKaJIoyMSpPoTBVbxfsOAfRcbvxBIiIbSE9TQzZoI/6j/VhFO0uMLwtE0ZZKJ6R1mnTePl6FWBGeQ7Ky43PLcGjAZHjmGF4xBjzaJJSk2SzbIINa0eU2QenHBxceBuivGYzGrMzHeWYntJiS0fpBpZxuvFaVuOKuDzlIiuOQsOWYT1ZSNrG3cA1/EafXLTnuWt6ieUpZ2zItRCzcEmG5ZnBtz/AxoTsACTQAXknIR812ywhlMySML3li8qOmhxZPivEXw/a9e7VNsq2Z5pMsZjnuLtlGYc4DdndjDzXBwuF5CeCSB5ZILFXTXvymcptSLG1EvDzhcW3rLOS/ezyilSLOEAeYK1vSXgWGTPS9U+LZUF8NyrOsgbU2hmZIbxLOW2PWf7mAz3RGW20NMYlibzXG8nexzMUSTWyatig6MxWkmGW4ceZ4Dz+SsOjtEz7bO2UUsbgTSiouQoLlAyAjYtVtU5VglE3bZFXmN45CPnNLVMTmO6j7rsvyMOSrROmVHKTCPWq7keyhN54RVG5rM960K6GeptG0hrNzR79FqOvflHM3akWQ0TB5ouL71TcvHOKHYtHmZeTsoMW/8VGbcMs6R7sOjgFBaoTLpORiFrlvbL23QfytaCgAFwUYAbh44nOJNY6U4naKqeqi6Pj2EA7e862+fE8k/LoAFUbKjAY39Jjm3HsoIeQwMhgmzyGc+jcBi27gN5+UOEhgXme3K7iSvTTTguPHBeJ8IHeVSuZOJOJPGJAyAooP5xJzMR1rm0Oyt7G+mQHSbcPiYQe90psFrwxMgbidrxQNoN9AKk4D8zuHGOSbMFvN7HE8Nw3D5w+krZ4k4scT+3CPDtDUUIZnvSFTVOmyGQ96pmY0e9GaKmWmZsSwaVozbuC72+AgnQ+hXtb0SoSt7DE7wn1dkd1y18l2CWbHo8gzgNmbPWhEreko5vvbLKpvFyURGtGt0nRMv+msmy1rpRm5yyK5mvOm8Dhib7ox20Whncu7FmYkszGpJN5JJxMeHmEkkmpN5JvqTnHmOIShQoUCEoUKFAhKHbPPZGDoxVlIKspoQReCCMDDUKBC2bVbWyVpZFkWgiXbU/05goBOIGIyEymK4MMNwedHluZc0bLjsYD1l/MYiMWlzCCCCQQQQRcQRgQcjGz6j6zfa8o2a1K39RJXaW0KLmC3bTt6kzibm9tx6hPq0ep0kOADcRerDFTvHhgc4YYGXMaU5BZKHaXAg4E9Fvu/iLoeV4EA2zC9WScQ2w9A2RHNcDEruO9cuIviTWSGFDeDEa6BhRsLuBBGBByI3wVom1FiyN6RSnpjA19Vsg4zAuvBuwhOSLAcTVpwz7UYHa+ai9KaMaUa4qcD+R4xFuY0NZQZSrAEG4gxUdYdB8gQQao1aVPpDgRn7YujkxZFKTQ4DcaKIk2opW4MrXMh5rDG/cRkReDhDGkNFq67cskqLqnnyyfVemIOTYHgboTx2w8pyn9vGhrWmxsetylbtjfX50jskYcOaZoa59O7Dq06j8c161Ul2QTuTt6uFalJiOV2MqsBzkO/EfLWZfkmsBAKiYQQCCJpIIOYOYjJtIyZbMdioUYHcaX7Nb9mtaBr6UrFm8nevr2ZlkTazJJbZXZqzISaAyxiyE+r7aQpG5ujgvQ11NUWEkDiMr2v7sQnNbfJ/NsJ5azbTyAakC+ZKO8EYr/OJq0qcm2Gky6zphoNjpHEy0A/tua3nLICpj6MYAjhEDojVaxybTNmyUQTSRtAEHk6itFX1K4/tFzorHsm11lQ9JtdHadmIt/ifz7ty41LVvySq0vlLcWLthLRtkSxxIxbfBemvJ1oyzSWmzjNVF/6hqTkqjNjkIvGlNIrZ5LzXrsopY7IqaDcIwXWvWibpC0AzDsSxXk5YNwHDe5GLbsIHhkYtZSpHVdZIXYyG3zt5BQNskpNmsZKGVKrcGbbYDixxY55CJKRZVlqCwupVZebDpMcQvxb2Xx6sSqKj0QQP7e1zNqvrflW6uMMPtbZ267VTtbWNeMVwsEmZ+ye6Tqn0YEbB2iP5cuA/wBlENOLGpN+G4ADAADADdDqGBkix6uav8t/cc/21NKA3sRkac1fiYcJDRdeUALzZNaL0U030j6Msetm3BfzMTTSgoAUAAYARKTlAFAAALgBcANwEV7TVuZSqLVSwP8Ac3U9VMtvO/AX3wm4mQ2WlG1sLboS32u8onOzOIT272+72wAECi7M1JN5J3k5mPQUAUFw/l5OZ4w27Q1HGGBIzTOlOei8TGgzQWr72thcRKzOG2M6bl45+yO6v6GFqf02Alg02Sb2IPrDIfdzxN0A+VfWybZybBIlvIl7I5SaRQz1OUsj/ZyuvNL6YRYqE3rz5RkkobHo5gBTZm2hbq5GXJIwXIvngLrzlRMImORxdShQoUCEoUKFAhKFChQIShR2kaFqh5OF5MWrSJMqRTaSUTsvNGRbOXL+JypjAhQ+peoE23ttk8lZlPpzmG71JY9d/gM+OitpKVZ5X9Lo9eTlA+nNxZ2wJ2vXfjzVwAgPS2sBngS5aiTZ0GyktRs1UYCg5q8MTnAkto6uIuTQYe3eSd5OZ4wQsyADOAFSaAZw5JlF73FFyQ4txf6e3dEHvDBmrYonSmzUZIrN5pKpm4uLcE3D73ZvibsksKAqgADADAQBJMOWjSGwKC9vlCeJ0rlqYGQNUhbtLrJXexwX8zwin2+1vNcs5qT2AbgMhDk9yxqTUnOGxIGztudlAaVzY9FBm3wGJhtrBGFnFz53hrR8gh5VlL1vCqtNpzgoPzJyUXmPM+1DZ2E9FMTXnOR6zn5LgOJqYbtlu2hkktalVrcN7E+sxzY+wUF0Qdstxe4XL8/bw4QnJKZMhovV0NAyjAkkzfu4D3x+yO5RpzhJYLbRAAAvcnAAbo2fULURLIomz9lrQRhUESgfVXe29vwHHCZMyDbNtMaLWtwreaE4CmbcIixwbnZX1UUlS3CH2vrle/LXT2Vr2vHlKEotZ7IQ828PMF6y8rjgW+XExQNHW+0WWcZ0qbWcPSmozVLKx/3FOAPtqKitKgxHTpws42Uvm5tiEPyaZ8F4nCPWyzpYWfR1DM2zNvozDnXnE33778YYwOf2nZcFiuqoKT9mJod3jx+X503W1J3/AFU10k2+Xd6E1RSZKbEbyK85f4YoPlF8n/JbVosorKxmS1xl/eX7n/8APswpgUThtJRJoHpIMGAzTh93EZVFwjpk04GoO6v8qOMVyPNsLhmm6OmYHbWnf2Tq0jwOevD/AGE/Z7ZU7LY5Hf7dx+cSKTgwCzMrlfEqNzdJPiMt0Vua0GWO319F/wADv4HjxigEtN2rXkEczNlNmNx4e+P3Uw0kqaH23XgjIg5jjB2jdIPJfaQ03g81huYfniIjrPa6ei168MVJzX8xgfbBgl0AINQcGGB/fhjD8cjZAvH1tBJRvvq3cfzzV0smlUnrVbmHOU4r4jjA9tkq6lWAYHEH+XHjlFakOVIZSQwwI/l44RNWbSQe5rn3ZHivhiIoljLcwuwTB/Zdr5qFtkgysTtJk5xXg/1dtIFd4sE+K/bbEUvSpXo5r/27xw7N0Tinvk5RnpCO0z7JlLS0t9uWdlh2EbmGftxEWiTpGzaTkf01sW8c0/7ktj68tsxhwOYinNNqKiGGcgggkEXgjEeyGlnqE101DnaPcbX9yS5/tz1Hotnst0Hp6p/CsViNt0DrgkxDZrYqzJbjZKsPQccNzDHeMQYp+vXk0azA2myEzrLic3k1ymUxT7/bTPiFQoUdpHIEJQoUKBCUPWWytMdURS7sQFVQSSTgABiYN0Bq9Otk4SpCbTYk4Ki5u7YKo3xpcgWXQ0srJIn2tlo87cDisvq044t8AITOgdTpGjEW0W7Zm2m4y5FzpLbIsMJkzhzRxxgfSum5lqmbc03VqqYgcTvb5RDz9IPNcvMbaY/AbhuEOS5kdQjkeHTPA/IDEnhABtFLhed35ndD0gX1N53/AJDcIplmDMt6cpqR02ZyHH8I+QhJ2mxGAyXxbj2RJyTEbIqSALyYmrPZtkX4/L94Ta10rlqSujpmWH2XvlKDjAkyCXEC2+2LJHpDamEVWWcADg0zcNy4ngMXgGxNWQBLVyWaLnwCbnMstQ8zA81AaM/4+qm9vwFThD2q2NMbaalwoFFyqvRUZD54mGZ1oaY5ZiWZu3gABlkAI0/ULycbOzaLWt9xlyTgMwz7zuGUKOLpjYaL00ccHRcWN+bj9z8uSgtW/JU9sQTLQ7yZZFUVQNtvvEMDQbo7rL5NrBY0q9pns55qDk6k+7F81z16l2JdhKPPIuTJB0n3ezOMfn2qbapxZyXdqkkmgUZk5KoiTyxgwgXKXpmVFY81Ejixnzt7+ai5WhwzUQuam4XE+ytPj8okHmiUuxKptUIaYMADiss9tXxOV15dmuFUpLz574F+A6KcMTnui4ak6ghyJ9qHoXFJR9bcz7l4ZxOOK3afqla/pESExU+Td53n8DzQOofk2NqInWgFZA5q4GbTduTjnlvjXLboOTNs/IPLUyqABAKAAYbNMCN8ctOlJciUXmMERBeTcAMAABnkALzgIpaeU5+Xq0oCzk02RUzgOsN9Cc9gXgZk3QzqsO1lRtcNRptgmbQq0kn+3NGIOStTmtxz+EQ82StoFDdN3ig2/ZkH4YNwOP0E86VaZPqzZU1f+5WU/wA9opvEZFrhqSbKxmSqtIJxxMuvqtw3N23xBzQ4WKYp6iSndiZ9RuKqui9D2czALQ81UN20mzUX5hlP7UjRLN5FbHNQPLtU9lYXH+2f/GKORynONHyY4Nwc5Hc3bviV1V1xm2CZskFpVaPKNxHFdx+BhYftmzx9VvyXrY9rSuIcNWX8vdigNYNVJ1gfk5tWU12JmTDdwPCI+y2wod6nFcjxG48Y35Xs2kbLlNlOL96n5q4jHNc9Splhet7yWPoTMx919x+cRkjLDiar6OujqGdXnFjpnv8AX2E3JYMKqaj4g7mGR+cPhK/yhB3g5GK3ZrSyNVT7RkRuI3RYbFa1mCq3EYqcR4jjDEUwfkdVj1/RrqY42Zt8vn+UR/UEXP8Ag2/gdzfAwzOMFBKihFQcQc4CtdnKCt5XfiV9u8ccs4qmg3tUaWrv2X/dRVtst5ZLjmMm8DxiKmTP3Bx/GJuc0Rltkhr8Dv8AyO8RXFOW5O0V9RRCTtM181GTniyara+PZ2CTDVMKm+43UbeP4YqtoJBof5xECk1h8G+YWK5pabEK7a3eTiXaUNq0YBXnTLKvaWkfR2boyx0oaEUIxEXfVzWmZZXFCSm7d7PCLbp3VqzaYl8tIKyrXStcEnHdM6L/AH+3eBRWMwoMt+iZ0ma0qbLZHQ0ZSDUH+ZwoELS9K6yybHJNk0euyo58w3s7C7advWbhgMopTTiSSxJJvJOJMNwoF1FS5kPf1NMMd+6A5aGHYXkmtk1bFH0cZO3LkOHFGSGiUsUpnYKoqT/KncIA0Po95z7KDDFjgo3nwi+aP0asldlbz6zHFjx3DhC7IjIbnRO1dSynGFuu4cF5sGjhLG9jifyHCCGWHVSpoLyYg9MawhapIapvDTRlvWWfm/ZdeXS5sTViwQTVsuX1O4e+Cc0rpcSaqlGm5nFZZ+TTOGC8ThWgGds2Zj7SSTid5huOg7oQfIXm5XsaajZTR4Y9eJ3++C1PUPVKRIpPtMyUZuKoWBCcTvaDNd/KWsmsmyEPNwaYL1l8B0n+AjIds7/jBejtGmaSa7KDnP8A+Kj1mO7toItEuWFgWc7o4CQz1b7gfQf85L1IkvPdiTU855jkmlTixzO4C8weQAuxLB2TSp9ZzkWp8FFw4m+CRLFAiLRQblxJPSY+sx3/AICkWDQuiBLId73y3L+8WNYIhd2qzKuufWHZx5MHvP8A0F71Y1UCkTZ4q2KyzlxbeeEW626ZSRLMyY1FF28knBVHrMch+UQdv0ykhNpzjcqjnM1Oao+ZwGJik6R0q899uYcKhEHNQHJd5ObYngLok27zdIPwxCwUhpvWCZanDP6KKay5QNQuW03SmHflUgZkxpnAUqRfcOPAb4HMw1AALMxoqjEn+Z5RZ7BqrKEsC1TEWbaDsSgx2asPS2JVb6i6/Emm8CGBklSboPQOskyyOdmrymNXlVzzeXW5X4YNnQ3xoMjSUufKDIQ6OCMLtxVgcDkQYynSNimWeZycz/6t0uB3P88tw96K009nfaS8NTblk0DgZ/dcZN+BqMK3tvmFZG8DIqV1l1V5ImZJFZea4lPZvX5RATJQcUa4i5W4bm3r8R8I0Kx6XSem3LNRgQbipzVhkf5hFd0zoQKS8oXYsgy4rw4ZRUHB3Zem244XCWE5qA0HrBPsE7almmG3LN6OPw+DCNf0brPY9IWY7bIAw2ZkqYQCp3cRuIjJp1mWYtG/+rDFfEcOyIS02ZpbUa7cRgRvBiHah5haobD0mMQ7Mg15+/uFYNcNURZnLSHWbJOBUglODAZcYrcqcVYMpoRnHNs7z2xyF3OBN25Ldp4pGx4JnB345qz6L0qsy43PuyPFfCJVBFDBpeLiMxFk0Pp0NRJho2TZN7dxhqKe+Tl53pHoox3lhGW8cPlyS0nogirShUYlN3FPDs3RXprxfIhtNaB5Sry7nzGAfwbjBLBftN1SdHW4OxJpx4Kl2oAi+I50pB1qBBIIIINCDcQdxhgxRG8syWzUUbKhtxruKGg3Relplnfaln2jIwK8ukeIea4OFwvNTQvidheFqti8rA5NdpqGl4IqflCjKqQokqbJQ6kvfHpJdI9QnJNfJq9HR9HBnbl14cEolNCaBe0N0ZY5z/ku9vlnEYIm5Wt85VCqsoKBQAJQAdsVMw37S0Kja4bRWvz3K6WOxJKQJLXZUdpO8nMw/FG/+aT90v3P3j0muU//AKfu/vDe3YNFgO6MqHG5I+6vKvQEXEMKEEAgjcajCGv6aX1cru0+mKpL1qnHoe7+8EJrFNPR9394iaiPeuChqWaG31KsDWZOrld2n0w2bOnVy+7T6Yik0256PZDq6UY7uyDbx8EGmqu94lGNJXq5fdp9MeSK0AAAGAACgVxoBcIbW1k7odlzY51hg0Cj1Sd2T3ZfMlG2GQEvz37vZDtv00sham9jzUGLH8lGZ/OIi36ZEoU5znmr/wCTbl+cV2baWdizHaY4n8gMgN0QYx0hxOXZZGwjAzVG2m3PMcvMNWN3BRjsqMh88TDYmEkBQWZrlUYk/kOOUDISzBVBZmuAGfgOMWeZNkaIs4n2mky0TB/alYFqfFJQOJz4nBwCyzCSTcp/akaKs/8AU2v05r3SpQuZyPVWvNli6rfM0EZBrHrRPttoM6c3pYKouWWoNyIMgO3M3w1rBrBOtk9p09tp2uAwVVGCIPVUbojYELYNTNdZekZQsduI5egWVOa7lqYI5ym7m9b24j6W0a9mmbEytKnZY5/dO5vnGUK1I1vU3XWXpCULFbyOWoFkzmu5XdLmHKZubP23nqELYtJPJfblm/Ag81x0W/I5fCLhYdMpPTaS4i5lPOU7j+Rzim6a0TMsszYmVpWisc/utx+cAyLa0tw6GjC7eCOiRmIqkjxaapiGYxmx0Vzt1kFdpB7VHzXjwzgTkwwvAYYior88I7o/TKzlqLmHOXMcRvXjHZmNQSK40+d8UMmw9l6cfT47PiKQsKdBPdHhDi6Pl9WnuiBWnEes3w8IZa2uPXPw8Int4+C4KeqPxeJUmNGSurT3RHr7MldWnuiIN9KTB657F8IYfTU7rD2L4QbePgpdUqu94lWwCmEKKTM1hnD/AHD2L4QM+tFoymH3V8Il1higOi5zw+6tWnNApaBXmzALn3/dbePlFDtdkeU5RxssMuG8HMcYP/8AlNp60+6v0wLbtKzJ1OUba2cPRUEfiBWnCKZHRvzGq06OCpgOE2Lfnp8kJDbyt3ZDkKKWvLTcLQngZO3C8eiGhQQVG6FDPWBwWKeiH7nBN8twhctwh37Lm9U/unwhfZc3qn90+EW7JnBJdfqO/wCSa5bhC5aHfsqb1T+6YX2XN6p/dMGyZwR1+o7/AJJrloQnmHfsub1T+6YX2XN6p/dMGyZwR1+o7/kuJbiMh8YfTS7bh8YZ+y5vVP7p8IX2ZN6p/dMc2LOCia2c/EjU0y25fj4w+mnX3L8fGIz7NndW/umPQsM7qn90wbFnBc63N3lLrrA/RT4+MPDWOZTmp8fGIYWKb1b+6Y9ixzerf3TBsWcFHrUveRJtBJJJqTeScSY9yAzsFQbTNgB8+A4wxJsE5mCiW9SaCoIH4k4RbbRa5GhZAeYFm2yYtZcs4AZPM6KDIYt8YtS5N80/OnyNDyBNn0m2qYP7UrCv3m6EoH8WOGZGSaa03Ntc5p09y7ubzkBkqjBVGAAjxpXSs20zmnTnLzHNWY/AAYAAXAC4CA4FxKFChQISjoMchQIWsana6y7dKFit5HK0CyZ7f7mQlzD08KNngb6ExmsGhJlkmFXB2a3Mfk3HjnGdgxqepuuku2yhYreRt0CyZ7+tkJU0nPIP7AcjHUKty7WyMGU0YYEfy8cIkG1sfoJ/+3jHnWHVadZppQIzCppQVI4GIo6KndU/umK3RtdqFcyZ7BZpUi+tT9Bfj4w02sjn1F+MBfZM7qpnumF9lTuqme6YjsWcFZ1qbvIltPMfVX4w02l2Pqj4w39lTuqme6YX2TO6qZ7pg2LOCl1ybveS8vbich8Yb5cw99kzuqme6YX2TO6qZ7p8I7sWcF3r04+PyTPLQuWh77JndVM90+EL7JndVM90+EGxZwXev1Hf8kzy3CFyx3Q99kzuqme6Y79kzuqme6YNkzgjr9R3/JMcsd0KH/smd1Uz3TCg2LOCOv1HfR3netu6z9wkd88Ft6Nn7lYUKLEiujywW3o2buV8YXngtnQs3cjxhQoELvnitnV2buf/AGjo8sVs6uzdz/7QoUCEvPFa+qsvc/8AtHfPFa+qsvcn64UKBCQ8sdr6my90frheeO19TZe6P1x2FAhd88lq6myd036kIeWW1dRZO6b9SFCgQl55rVlJsgOR5Jrjv/1IpWkNIzJ8xps5y8xzVma8k/zLKFCgQhoUKFAhKFChQIShQoUCEo7WFCgQrZZfKnb5ctUE1GCKFBmSpcxqDAFnUlqC68w552dIdOV/+PJ+iFCgQkfKxpDrJXcSfojnnY0h1kvuJP0QoUCEvOvpDrZfcSfojh8q+kOtTuJP0QoUCFzzq6Q61O5k/RC86ukOuXuZP0QoUCFzzp6Q65e6lfRCPlT0j147qV9EKFAhc86ekevHdSvojnnR0j1//HK+iFCgQl50dI9f/wAcr6IUKFAhf//Z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Shape 87" descr="data:image/jpeg;base64,/9j/4AAQSkZJRgABAQAAAQABAAD/2wCEAAkGBhQSEBUUEhQWFBUUFxQXFhUVGBoVFxcVFRQVFRkVFhgXGyYeFxkjGhUUHzEgJCcpLCwsFx4xNTAqNiYrLCkBCQoKDgwOGg8PGiwkHyQvLCwpLCwsLCwsKSwsLCwsLC8qLCwvLCwtLiosLCwsKSwsLCwsLCksLCksLCwsLCwuLf/AABEIALcBEwMBIgACEQEDEQH/xAAcAAABBQEBAQAAAAAAAAAAAAAEAAMFBgcBAgj/xABHEAACAAMEBQcJBwMDBAIDAAABAgADEQQhMUEFBhJRYRMyUlORk9EHFyJCcZKhsdIVYoHB0+HwFCNUM0OjY3LC4haClKKy/8QAGgEAAgMBAQAAAAAAAAAAAAAAAAQCAwUBBv/EADURAAEDAgMECAUEAwEAAAAAAAEAAgMEERIhMRNBUWEFFCJSobHh8EJxgZHRFSMyYlPB8UP/2gAMAwEAAhEDEQA/AM980ukuoXv5H6sd80mkuoXv5H6sWSXNbrJneN4wRLdusmd4/jHUKp+aPSXUL38j9WO+aLSf+OvfSP1IuabXWTe8fxh9FPWTe9f6oLIVG80Ok/8AHXvpH6kLzP6T/wAcd9I/UjQUlnrJvev9UPpJPWTe9mfVBZCzfzP6T/xx30j9SO+Z7Sn+MO+kfqRp8uz/AH5vezPqh9LL9+b30z6oLIWU+Z3Sn+MO+kfqR3zOaU/xh30j9SNdSx/fnd9M+qCJdhHTnd9N+qCyFjXmb0r/AIv/ACyf1IXmb0r/AIv/ACyf1I21NHjpzu/m/VBCaNXpzu/m/XBZC+etO+Tq32OVytos7JLrQsGRwCcNrYY7I4m6K2RH1c2j2APJsz1BDSp7tNlTUIvRw9dngwwzBFRGQ6++SwKr2rR6sZa/69lN82ztiaD1pdL6it14JF44hZdCjpEcgQlChQoEJQoUKBCUdpCAjT9R/JmFVLVpBCQ99nsmEyecdp68yXma5XmgptCFVdDeTe32qUJsizlpbV2WLS02qZgOwJHHCDfM9pT/ABv+WT+pGzzJDv6Ux2BuASU7S5aKLgiKpFwGZvPDADvZPvzu+mfVHbIWQ+Z7Sn+MO+kfqRzzQaT/AMcd9I/UjWHsv35vfTPqgZ5H35vezPqgshZf5odJ/wCOO+kfqQvNFpP/ABx30j9SNJmST05vezPqgd5Z6c3vX+qCyFn3mi0n/jjvpH6kc80ekuoXv5H6sXt1PWTe9fxgd9rrJveP4wWQqZ5pNJdQvfyP1Y55pdJdQvfyP1Ytrs3WTO8fxgaZNfrJneN4wIVb80+keoXv5H6sc81GkepTv5H6sTrz36yZ77eMDTLVM6yZ77eMcQovzU6R6lO/kfqxyDDbZnWTPfbxhQIUxKcbx2iCUmDeO0RVrdo7k7wKoc93A+MCbPCKHTFpsQtaHo1szcTH+Hqr7LmjeO0QSk1ekO0eMZxsx75E9H4RHrHJXfo/9/D1WmJOXpL2jxgiXOXpL2jxjK+QPR+H7R1bP934R3rHJc/SP7+Hqtblz16S+8PGCEtC9JfeHjGTybL934ftBkuyjo/CI9Z5KB6Lt8fh6rVUtCdNfeXxgmXak6ae8vjGWSrKOiOyCZdkHRHujwg61yUD0b/fw9VqaWpOmnvL4wRLtSdNPfXxjLUsa9Ee6PCCEsS9FfdHhB1nkofp/wDbwWsyxHJ9iLMJktuTmqKK9KgrjycwevLJyxBvBBxpWgNYWs9EmVeTkec8ofN5fDFcqi4XyzzQyhlIZWAKsDUEHAgjEQw14eLhIyROjNnLKNfPJWtq5SfYpYk2pRtT7HUbL1/3ZBuBBvwoDh6LVEYpNlFSQwKkEggihBFxBBwMfYlqsImAGpR0JKTFptISL6VuKnNTcRjkRQNfPJzL0kSaJZ9IBSQwuk2pV9YccK+stwNRRokq187woL0poubZ5rSp6NLmIaMrChB/McRcYEgQlHuXLLEBQSSQABeSTcABmYd0fYJk+YsqUjPMcgKqipJOQEbtqT5Pk0Zss4SfpBlBAN8qyqbtskZ5VF7G5bqtAhROo/k0Wx7E+2yxNtTelIshpsy6f7s84ChpvAwva4X1LMQxeY23NfnPSl2IRB6iDdniamCZNlCVJJd3oXmNznIwwuVRgFFw7SWrVOVFLMQqqKliaADjHUJmZAL2lOmnvL4xDaV0i0+oAKyuibmmcXGS7kz9bdETMsa9FeweELvqA02GaejonPF3Gys8y0J0195fGB3nr0l94eMVeZZl3L2CBZlnXcvYIh1rkrR0ff4vD1VpmT16S+8PGB3nL0l94eMVWZJXcvYIEmyV3L8IOtclMdGX+Pw9VbXmr0l7R4wM80bx2iKfOlDh8IDZQN3wjoqeSsHRN/j8PVXSZMG8dogaZMG8doip1HD4QgBw+EHWOSl+kf38PVWGY43jtEDTGG8RD7MdpB1jku/o57/h6o0mOwCF3A9kciW1PdVBoIx/6j39VbEFRQ3gxDaT0QU9JL0zGa+K/KJeS9bxBcuLXsDxYpCnqHwOxN/6qXFr1d1rpSVPa64JMJw3K/Dj2wBpXQVKvKF2LIPmvhEHCRDonL0rXQ18Vv8AoWsbR3wqxS9W9ZDLpLmmqeq2JThxX5RclauF4N4IwI3jhDrHh4yXnKmmfTuwu+hTkqWzHZUFicALzDn9DM6DdkMg0NQaEXgi4j2boi9M6vrPq8pQs7FkAAWbxQYLM+7g2VDcR5LRcC6KaOOV+CR2HgVMtYJnQbshtrBN6tuyM9KUuIvGN2BGRrgYVOHyhbrPJbv6CP8AJ4eqvzaPm9W/ZAm1Q0IwNDvEUzZG6LBo7TgmAJPajC5Jx+Czt4yD4jOow6Jmv7LgqZuiJYG7SF2Ijdb3dWCSlbxEjom3PZj6A25ZNWlVpecXlVuVt4wbgb4r0u0NJejClMVPbUfheCLvbFhsMxZi1U1+YO4xEsdGbhJiVs7cLtVdbBpBJqB5bbSmt+BBGKsDerDMG8Q5bLKs1dl63EMrA0ZGGDowvVhv/A1F0VKTLeW/KSSA5ptKeZNAwD0wIGDi8cRdFh0fpVZqmlVZaB0bnITkRmDkwuOWYDLHhwSEkRYVXtb9T5OkUEi10S0Cos9rVQOUuJ2HA9bMy87yhxAw20+Te3JbhYuRJmtepH+myV/1Q+GxvJwwN90fTNplLMQo4DK2IPtqMLwQbwReDeMIBM20gckGBXK0sQZqp0ClKPN3PzcyKijWKpVvVDU2VoxTLs+zNtjKOXtLCqSVYV2VHHJMWxai3RZZFmWWCBUknaZmNWdjiznM/AC4UApDkiQstQqCgFTeSSSbyzE3sxN5JvMB6Q0iJdAAXdq7EtcWpiSTcqDNjcOJoDxGui5b7aspdpzQVoAL2ZjgqgXsx3CK1bGecwaZcAapKrUKekxwd+OC5bzI/wBIxbbmkNMoRdzUB9SWDgN5N7Z5AAaUtqyhfexwX8zuEKySF3Zan4Ymx9t6AtbBBfngMyYCly9o3jaJwGIHs8YbDlyWYi4VZjcqr+S/PiYiNJ6X2gZcuoT1ibmme0eqv3e3h0BsIudUxFHLXOwsyaNT78lYxYvuDsEexY/uDsEUWnCFSI9Z5LQ/QR/k8PVX3+jHQXsEd/ol6C+6vhFDlSCzBVWrG4ACpMWzRGhVkjaNGmbxgnBN5+92RZHK55yCRrOjoqVt3SZ7hb1RxsqdBfdHhHP6ROgnur4Q7A9ut6yU2nN2QGJO4DfDBWMASbBeLXyMpC7qgUYnZHYBS88IoemNLcu9yhEHNUAA+1iBefgI7prSzz3q1yjmqMF8TxiOhKWXFk1ekoaARDaS6+SUESLLW84ZDf8AtD9lsHrP+C/mfCHpxicUNs3Jau6RxXjiOW8/hDwo4TChlYqt9meVpGUbTYxszlANostbwemm8HJvwN98CyXr+dbiCMQRkeEZrofTE2yzlnSHKOpuIzGakYMpwINxjWNHW6VpSWZ1nCyrWgrOs9bnAu20zK8cVwNRQx1RTcsxF6X0Bt1eUPSzXJuI3N84kJT4gggg0ZTcVO4jfBMto45ocLFWxSvidiYc1SZCfCLFoTSxlUVr03ZrxXhwgnSeiBM9NKB88g9N+48f4IqUt5BFCLiDcQdxjPe10TrhegZPHWMwuGe8fhXZHBAINQcCM48uYgdG2wy7sVOI/McYmuUBFReDDkUokHNYlRTOhPLihtKaNW0X1CzsnNyzNyzTk25/wbpCpzpLI5V1Kspoym4gjIxcHMMW2Qk9Qsw7LKKJNpUqMkmAXtL+K5XXRXLDfNuq0+julDF+1L/HceHoverOo8q3KTLtAVhzpbD0hxuxHGOa1eTmdY0EwHlZfrMoNUO9h0eOUQMmbPsc8EEy5iUIINQwOBBFzoRmLjGz6na6y7dL2Wos4D05ZwYYFlrivCK2BjxhIsU5UvqqVwmY7HH79grH9HaVAUS51SguRhe8qt9APWSuKfiKHGQl2l7O4ZSCCKgi9HSuIOYy3g3Ghiza8eTPZ2p9jX0by8kZZky+H3eyKLYrfsAo42pZNSmBVsNtCea/wOBG4a8xnC/RcmpoukGbemyfvHvz3rS9B6US0L6NzDnIcRxG8cYkp2jdohlJSYtdmYBUgG8qw9dDmp9ooaGMsDvIZZsp6ivoTFuvGKMPVbep9oqL40jVDWyXa6I1EnAc3J6Zp9MW4LZtWGXkXZILFH2XSBLcnMGxNArs4q6j15RPOXeMVrQ7yQZkG2vRCzV2XBuO0rKdl0bJ0Yc1vngai6IoaKtRbkzsgZ2kUvX7srKbwPoDEV5sXA8Us5ueSZtNsYtycoBplATWuxLBwaaRffkg9JuAvHbPowJU1LO1Nt2ptNTDC5VGSi4dpM3ZdEJKTYQUFSTWpLMcWZjezHMmKTrhrssomTZiGmYNMF4Tgu9uOXGK3AuyVrCGZrmsenlkegtGm7sk4tx3LFO2y+1MmNQV9JzffkoHrNuUfAQKgu5SYTsknP0phz2a8cWNw4m6G1lzbVNWXLWpNyS0wUHHxLHGIOeI8m5laVJRPqv3JDhYN/vzTVttzTSEQELX0UF5ZsAWpzn+WA43HRfkfnPKVpswSma/YpUqMtojPhFw1L8n8uxgTJtHnkc71ZfBOO9ohNf/ACjBdqz2RqteJk0YDeqbzxiGANGKRNOqnyuFPQizRv8Ae7xKousmhJVlmcms7lnHO2RRV4E5nhETZbK0xtlBU/AAYknIDfHux2JprED2sxwFcyczwxMWKyyVlrsphmTix3nhuGA9t8QbHtDe1gnaisFDHgLsb/f2HmnNHaPWSKL6THnPv4LuX4nPdB6mBkMeLVbggoL2OA/M7h84dGFg5Lyj3yTyYnZkp23aQWUtTeTzVGJ8Bxin6QtDTG2nNTkMgNwg+0EsSWNScT+Q3DhAE4fiTgBiTCMspkNm6LapaZsAxv18lFT0/nhB9j0bsek/OyGS/vBlnsWxe17fAcB4x2YYYihw5nVKVleZewz+PmmJhhuz2N50wJLFScdwG8+GcF2HRzz5mxLH/c2IX9+ET+m9OyNCyeTlhZtsYVCm8S6j/Unb23LnwGLCy0fZfJjL2F5QrtUv2mAN9+FbroUYdb9IzJ01ps1y8xzVmY1JMKOIQ0FaN0lMkTVmyXKTENVZTeD+YypnAsKBC2jQ2mJWl5e0mzJt0tfTl4LNUYsozXeMVrddDSMQSrAqy3MpxB/MbjnGR2O2vKmLMlsUdCCrKaFSMwRGw6u6xStLoEcrJt8sGhAos4DEqMzmyfivDq4nZbQzbNHiZePRcCgORHRbeOOIjoDK5SYNl1xXhhtKfWXj+BvghDAQCLFSa4tN26qGlC8gijDEHLxByOcSNlcj2HEQ9abIJg6LDmsMRwO9TmPzhiQTXZYUYX0yI6SnNflnCEkRjOJq2Yqls7cD9fNEvDDmDpaVFIEtcgr7DgYZilD8jqs6opzEbjRMuVdOTmglRXZYc+WTiVripzQ3Hgb4inkzbNNVlahHpS5qG5h0lPwIN4wIg9zHEtAAKONuWbytaEHpofVfjgcDURyWEOzGqdoOkXU/7cmbDu4fL8LTdSfKAtrAlTqJPH4LM4rub7vZAuvHk8E6s6zjZmYsoFz8eBjKNKaJIoyMSpPoTBVbxfsOAfRcbvxBIiIbSE9TQzZoI/6j/VhFO0uMLwtE0ZZKJ6R1mnTePl6FWBGeQ7Ky43PLcGjAZHjmGF4xBjzaJJSk2SzbIINa0eU2QenHBxceBuivGYzGrMzHeWYntJiS0fpBpZxuvFaVuOKuDzlIiuOQsOWYT1ZSNrG3cA1/EafXLTnuWt6ieUpZ2zItRCzcEmG5ZnBtz/AxoTsACTQAXknIR812ywhlMySML3li8qOmhxZPivEXw/a9e7VNsq2Z5pMsZjnuLtlGYc4DdndjDzXBwuF5CeCSB5ZILFXTXvymcptSLG1EvDzhcW3rLOS/ezyilSLOEAeYK1vSXgWGTPS9U+LZUF8NyrOsgbU2hmZIbxLOW2PWf7mAz3RGW20NMYlibzXG8nexzMUSTWyatig6MxWkmGW4ceZ4Dz+SsOjtEz7bO2UUsbgTSiouQoLlAyAjYtVtU5VglE3bZFXmN45CPnNLVMTmO6j7rsvyMOSrROmVHKTCPWq7keyhN54RVG5rM960K6GeptG0hrNzR79FqOvflHM3akWQ0TB5ouL71TcvHOKHYtHmZeTsoMW/8VGbcMs6R7sOjgFBaoTLpORiFrlvbL23QfytaCgAFwUYAbh44nOJNY6U4naKqeqi6Pj2EA7e862+fE8k/LoAFUbKjAY39Jjm3HsoIeQwMhgmzyGc+jcBi27gN5+UOEhgXme3K7iSvTTTguPHBeJ8IHeVSuZOJOJPGJAyAooP5xJzMR1rm0Oyt7G+mQHSbcPiYQe90psFrwxMgbidrxQNoN9AKk4D8zuHGOSbMFvN7HE8Nw3D5w+krZ4k4scT+3CPDtDUUIZnvSFTVOmyGQ96pmY0e9GaKmWmZsSwaVozbuC72+AgnQ+hXtb0SoSt7DE7wn1dkd1y18l2CWbHo8gzgNmbPWhEreko5vvbLKpvFyURGtGt0nRMv+msmy1rpRm5yyK5mvOm8Dhib7ox20Whncu7FmYkszGpJN5JJxMeHmEkkmpN5JvqTnHmOIShQoUCEoUKFAhKHbPPZGDoxVlIKspoQReCCMDDUKBC2bVbWyVpZFkWgiXbU/05goBOIGIyEymK4MMNwedHluZc0bLjsYD1l/MYiMWlzCCCCQQQQRcQRgQcjGz6j6zfa8o2a1K39RJXaW0KLmC3bTt6kzibm9tx6hPq0ep0kOADcRerDFTvHhgc4YYGXMaU5BZKHaXAg4E9Fvu/iLoeV4EA2zC9WScQ2w9A2RHNcDEruO9cuIviTWSGFDeDEa6BhRsLuBBGBByI3wVom1FiyN6RSnpjA19Vsg4zAuvBuwhOSLAcTVpwz7UYHa+ai9KaMaUa4qcD+R4xFuY0NZQZSrAEG4gxUdYdB8gQQao1aVPpDgRn7YujkxZFKTQ4DcaKIk2opW4MrXMh5rDG/cRkReDhDGkNFq67cskqLqnnyyfVemIOTYHgboTx2w8pyn9vGhrWmxsetylbtjfX50jskYcOaZoa59O7Dq06j8c161Ul2QTuTt6uFalJiOV2MqsBzkO/EfLWZfkmsBAKiYQQCCJpIIOYOYjJtIyZbMdioUYHcaX7Nb9mtaBr6UrFm8nevr2ZlkTazJJbZXZqzISaAyxiyE+r7aQpG5ujgvQ11NUWEkDiMr2v7sQnNbfJ/NsJ5azbTyAakC+ZKO8EYr/OJq0qcm2Gky6zphoNjpHEy0A/tua3nLICpj6MYAjhEDojVaxybTNmyUQTSRtAEHk6itFX1K4/tFzorHsm11lQ9JtdHadmIt/ifz7ty41LVvySq0vlLcWLthLRtkSxxIxbfBemvJ1oyzSWmzjNVF/6hqTkqjNjkIvGlNIrZ5LzXrsopY7IqaDcIwXWvWibpC0AzDsSxXk5YNwHDe5GLbsIHhkYtZSpHVdZIXYyG3zt5BQNskpNmsZKGVKrcGbbYDixxY55CJKRZVlqCwupVZebDpMcQvxb2Xx6sSqKj0QQP7e1zNqvrflW6uMMPtbZ267VTtbWNeMVwsEmZ+ye6Tqn0YEbB2iP5cuA/wBlENOLGpN+G4ADAADADdDqGBkix6uav8t/cc/21NKA3sRkac1fiYcJDRdeUALzZNaL0U030j6Msetm3BfzMTTSgoAUAAYARKTlAFAAALgBcANwEV7TVuZSqLVSwP8Ac3U9VMtvO/AX3wm4mQ2WlG1sLboS32u8onOzOIT272+72wAECi7M1JN5J3k5mPQUAUFw/l5OZ4w27Q1HGGBIzTOlOei8TGgzQWr72thcRKzOG2M6bl45+yO6v6GFqf02Alg02Sb2IPrDIfdzxN0A+VfWybZybBIlvIl7I5SaRQz1OUsj/ZyuvNL6YRYqE3rz5RkkobHo5gBTZm2hbq5GXJIwXIvngLrzlRMImORxdShQoUCEoUKFAhKFChQIShR2kaFqh5OF5MWrSJMqRTaSUTsvNGRbOXL+JypjAhQ+peoE23ttk8lZlPpzmG71JY9d/gM+OitpKVZ5X9Lo9eTlA+nNxZ2wJ2vXfjzVwAgPS2sBngS5aiTZ0GyktRs1UYCg5q8MTnAkto6uIuTQYe3eSd5OZ4wQsyADOAFSaAZw5JlF73FFyQ4txf6e3dEHvDBmrYonSmzUZIrN5pKpm4uLcE3D73ZvibsksKAqgADADAQBJMOWjSGwKC9vlCeJ0rlqYGQNUhbtLrJXexwX8zwin2+1vNcs5qT2AbgMhDk9yxqTUnOGxIGztudlAaVzY9FBm3wGJhtrBGFnFz53hrR8gh5VlL1vCqtNpzgoPzJyUXmPM+1DZ2E9FMTXnOR6zn5LgOJqYbtlu2hkktalVrcN7E+sxzY+wUF0Qdstxe4XL8/bw4QnJKZMhovV0NAyjAkkzfu4D3x+yO5RpzhJYLbRAAAvcnAAbo2fULURLIomz9lrQRhUESgfVXe29vwHHCZMyDbNtMaLWtwreaE4CmbcIixwbnZX1UUlS3CH2vrle/LXT2Vr2vHlKEotZ7IQ828PMF6y8rjgW+XExQNHW+0WWcZ0qbWcPSmozVLKx/3FOAPtqKitKgxHTpws42Uvm5tiEPyaZ8F4nCPWyzpYWfR1DM2zNvozDnXnE33778YYwOf2nZcFiuqoKT9mJod3jx+X503W1J3/AFU10k2+Xd6E1RSZKbEbyK85f4YoPlF8n/JbVosorKxmS1xl/eX7n/8APswpgUThtJRJoHpIMGAzTh93EZVFwjpk04GoO6v8qOMVyPNsLhmm6OmYHbWnf2Tq0jwOevD/AGE/Z7ZU7LY5Hf7dx+cSKTgwCzMrlfEqNzdJPiMt0Vua0GWO319F/wADv4HjxigEtN2rXkEczNlNmNx4e+P3Uw0kqaH23XgjIg5jjB2jdIPJfaQ03g81huYfniIjrPa6ei168MVJzX8xgfbBgl0AINQcGGB/fhjD8cjZAvH1tBJRvvq3cfzzV0smlUnrVbmHOU4r4jjA9tkq6lWAYHEH+XHjlFakOVIZSQwwI/l44RNWbSQe5rn3ZHivhiIoljLcwuwTB/Zdr5qFtkgysTtJk5xXg/1dtIFd4sE+K/bbEUvSpXo5r/27xw7N0Tinvk5RnpCO0z7JlLS0t9uWdlh2EbmGftxEWiTpGzaTkf01sW8c0/7ktj68tsxhwOYinNNqKiGGcgggkEXgjEeyGlnqE101DnaPcbX9yS5/tz1Hotnst0Hp6p/CsViNt0DrgkxDZrYqzJbjZKsPQccNzDHeMQYp+vXk0azA2myEzrLic3k1ymUxT7/bTPiFQoUdpHIEJQoUKBCUPWWytMdURS7sQFVQSSTgABiYN0Bq9Otk4SpCbTYk4Ki5u7YKo3xpcgWXQ0srJIn2tlo87cDisvq044t8AITOgdTpGjEW0W7Zm2m4y5FzpLbIsMJkzhzRxxgfSum5lqmbc03VqqYgcTvb5RDz9IPNcvMbaY/AbhuEOS5kdQjkeHTPA/IDEnhABtFLhed35ndD0gX1N53/AJDcIplmDMt6cpqR02ZyHH8I+QhJ2mxGAyXxbj2RJyTEbIqSALyYmrPZtkX4/L94Ta10rlqSujpmWH2XvlKDjAkyCXEC2+2LJHpDamEVWWcADg0zcNy4ngMXgGxNWQBLVyWaLnwCbnMstQ8zA81AaM/4+qm9vwFThD2q2NMbaalwoFFyqvRUZD54mGZ1oaY5ZiWZu3gABlkAI0/ULycbOzaLWt9xlyTgMwz7zuGUKOLpjYaL00ccHRcWN+bj9z8uSgtW/JU9sQTLQ7yZZFUVQNtvvEMDQbo7rL5NrBY0q9pns55qDk6k+7F81z16l2JdhKPPIuTJB0n3ezOMfn2qbapxZyXdqkkmgUZk5KoiTyxgwgXKXpmVFY81Ejixnzt7+ai5WhwzUQuam4XE+ytPj8okHmiUuxKptUIaYMADiss9tXxOV15dmuFUpLz574F+A6KcMTnui4ak6ghyJ9qHoXFJR9bcz7l4ZxOOK3afqla/pESExU+Td53n8DzQOofk2NqInWgFZA5q4GbTduTjnlvjXLboOTNs/IPLUyqABAKAAYbNMCN8ctOlJciUXmMERBeTcAMAABnkALzgIpaeU5+Xq0oCzk02RUzgOsN9Cc9gXgZk3QzqsO1lRtcNRptgmbQq0kn+3NGIOStTmtxz+EQ82StoFDdN3ig2/ZkH4YNwOP0E86VaZPqzZU1f+5WU/wA9opvEZFrhqSbKxmSqtIJxxMuvqtw3N23xBzQ4WKYp6iSndiZ9RuKqui9D2czALQ81UN20mzUX5hlP7UjRLN5FbHNQPLtU9lYXH+2f/GKORynONHyY4Nwc5Hc3bviV1V1xm2CZskFpVaPKNxHFdx+BhYftmzx9VvyXrY9rSuIcNWX8vdigNYNVJ1gfk5tWU12JmTDdwPCI+y2wod6nFcjxG48Y35Xs2kbLlNlOL96n5q4jHNc9Splhet7yWPoTMx919x+cRkjLDiar6OujqGdXnFjpnv8AX2E3JYMKqaj4g7mGR+cPhK/yhB3g5GK3ZrSyNVT7RkRuI3RYbFa1mCq3EYqcR4jjDEUwfkdVj1/RrqY42Zt8vn+UR/UEXP8Ag2/gdzfAwzOMFBKihFQcQc4CtdnKCt5XfiV9u8ccs4qmg3tUaWrv2X/dRVtst5ZLjmMm8DxiKmTP3Bx/GJuc0Rltkhr8Dv8AyO8RXFOW5O0V9RRCTtM181GTniyara+PZ2CTDVMKm+43UbeP4YqtoJBof5xECk1h8G+YWK5pabEK7a3eTiXaUNq0YBXnTLKvaWkfR2boyx0oaEUIxEXfVzWmZZXFCSm7d7PCLbp3VqzaYl8tIKyrXStcEnHdM6L/AH+3eBRWMwoMt+iZ0ma0qbLZHQ0ZSDUH+ZwoELS9K6yybHJNk0euyo58w3s7C7advWbhgMopTTiSSxJJvJOJMNwoF1FS5kPf1NMMd+6A5aGHYXkmtk1bFH0cZO3LkOHFGSGiUsUpnYKoqT/KncIA0Po95z7KDDFjgo3nwi+aP0asldlbz6zHFjx3DhC7IjIbnRO1dSynGFuu4cF5sGjhLG9jifyHCCGWHVSpoLyYg9MawhapIapvDTRlvWWfm/ZdeXS5sTViwQTVsuX1O4e+Cc0rpcSaqlGm5nFZZ+TTOGC8ThWgGds2Zj7SSTid5huOg7oQfIXm5XsaajZTR4Y9eJ3++C1PUPVKRIpPtMyUZuKoWBCcTvaDNd/KWsmsmyEPNwaYL1l8B0n+AjIds7/jBejtGmaSa7KDnP8A+Kj1mO7toItEuWFgWc7o4CQz1b7gfQf85L1IkvPdiTU855jkmlTixzO4C8weQAuxLB2TSp9ZzkWp8FFw4m+CRLFAiLRQblxJPSY+sx3/AICkWDQuiBLId73y3L+8WNYIhd2qzKuufWHZx5MHvP8A0F71Y1UCkTZ4q2KyzlxbeeEW626ZSRLMyY1FF28knBVHrMch+UQdv0ykhNpzjcqjnM1Oao+ZwGJik6R0q899uYcKhEHNQHJd5ObYngLok27zdIPwxCwUhpvWCZanDP6KKay5QNQuW03SmHflUgZkxpnAUqRfcOPAb4HMw1AALMxoqjEn+Z5RZ7BqrKEsC1TEWbaDsSgx2asPS2JVb6i6/Emm8CGBklSboPQOskyyOdmrymNXlVzzeXW5X4YNnQ3xoMjSUufKDIQ6OCMLtxVgcDkQYynSNimWeZycz/6t0uB3P88tw96K009nfaS8NTblk0DgZ/dcZN+BqMK3tvmFZG8DIqV1l1V5ImZJFZea4lPZvX5RATJQcUa4i5W4bm3r8R8I0Kx6XSem3LNRgQbipzVhkf5hFd0zoQKS8oXYsgy4rw4ZRUHB3Zem244XCWE5qA0HrBPsE7almmG3LN6OPw+DCNf0brPY9IWY7bIAw2ZkqYQCp3cRuIjJp1mWYtG/+rDFfEcOyIS02ZpbUa7cRgRvBiHah5haobD0mMQ7Mg15+/uFYNcNURZnLSHWbJOBUglODAZcYrcqcVYMpoRnHNs7z2xyF3OBN25Ldp4pGx4JnB345qz6L0qsy43PuyPFfCJVBFDBpeLiMxFk0Pp0NRJho2TZN7dxhqKe+Tl53pHoox3lhGW8cPlyS0nogirShUYlN3FPDs3RXprxfIhtNaB5Sry7nzGAfwbjBLBftN1SdHW4OxJpx4Kl2oAi+I50pB1qBBIIIINCDcQdxhgxRG8syWzUUbKhtxruKGg3Relplnfaln2jIwK8ukeIea4OFwvNTQvidheFqti8rA5NdpqGl4IqflCjKqQokqbJQ6kvfHpJdI9QnJNfJq9HR9HBnbl14cEolNCaBe0N0ZY5z/ku9vlnEYIm5Wt85VCqsoKBQAJQAdsVMw37S0Kja4bRWvz3K6WOxJKQJLXZUdpO8nMw/FG/+aT90v3P3j0muU//AKfu/vDe3YNFgO6MqHG5I+6vKvQEXEMKEEAgjcajCGv6aX1cru0+mKpL1qnHoe7+8EJrFNPR9394iaiPeuChqWaG31KsDWZOrld2n0w2bOnVy+7T6Yik0256PZDq6UY7uyDbx8EGmqu94lGNJXq5fdp9MeSK0AAAGAACgVxoBcIbW1k7odlzY51hg0Cj1Sd2T3ZfMlG2GQEvz37vZDtv00sham9jzUGLH8lGZ/OIi36ZEoU5znmr/wCTbl+cV2baWdizHaY4n8gMgN0QYx0hxOXZZGwjAzVG2m3PMcvMNWN3BRjsqMh88TDYmEkBQWZrlUYk/kOOUDISzBVBZmuAGfgOMWeZNkaIs4n2mky0TB/alYFqfFJQOJz4nBwCyzCSTcp/akaKs/8AU2v05r3SpQuZyPVWvNli6rfM0EZBrHrRPttoM6c3pYKouWWoNyIMgO3M3w1rBrBOtk9p09tp2uAwVVGCIPVUbojYELYNTNdZekZQsduI5egWVOa7lqYI5ym7m9b24j6W0a9mmbEytKnZY5/dO5vnGUK1I1vU3XWXpCULFbyOWoFkzmu5XdLmHKZubP23nqELYtJPJfblm/Ag81x0W/I5fCLhYdMpPTaS4i5lPOU7j+Rzim6a0TMsszYmVpWisc/utx+cAyLa0tw6GjC7eCOiRmIqkjxaapiGYxmx0Vzt1kFdpB7VHzXjwzgTkwwvAYYior88I7o/TKzlqLmHOXMcRvXjHZmNQSK40+d8UMmw9l6cfT47PiKQsKdBPdHhDi6Pl9WnuiBWnEes3w8IZa2uPXPw8Int4+C4KeqPxeJUmNGSurT3RHr7MldWnuiIN9KTB657F8IYfTU7rD2L4QbePgpdUqu94lWwCmEKKTM1hnD/AHD2L4QM+tFoymH3V8Il1higOi5zw+6tWnNApaBXmzALn3/dbePlFDtdkeU5RxssMuG8HMcYP/8AlNp60+6v0wLbtKzJ1OUba2cPRUEfiBWnCKZHRvzGq06OCpgOE2Lfnp8kJDbyt3ZDkKKWvLTcLQngZO3C8eiGhQQVG6FDPWBwWKeiH7nBN8twhctwh37Lm9U/unwhfZc3qn90+EW7JnBJdfqO/wCSa5bhC5aHfsqb1T+6YX2XN6p/dMGyZwR1+o7/AJJrloQnmHfsub1T+6YX2XN6p/dMGyZwR1+o7/kuJbiMh8YfTS7bh8YZ+y5vVP7p8IX2ZN6p/dMc2LOCia2c/EjU0y25fj4w+mnX3L8fGIz7NndW/umPQsM7qn90wbFnBc63N3lLrrA/RT4+MPDWOZTmp8fGIYWKb1b+6Y9ixzerf3TBsWcFHrUveRJtBJJJqTeScSY9yAzsFQbTNgB8+A4wxJsE5mCiW9SaCoIH4k4RbbRa5GhZAeYFm2yYtZcs4AZPM6KDIYt8YtS5N80/OnyNDyBNn0m2qYP7UrCv3m6EoH8WOGZGSaa03Ntc5p09y7ubzkBkqjBVGAAjxpXSs20zmnTnLzHNWY/AAYAAXAC4CA4FxKFChQISjoMchQIWsana6y7dKFit5HK0CyZ7f7mQlzD08KNngb6ExmsGhJlkmFXB2a3Mfk3HjnGdgxqepuuku2yhYreRt0CyZ7+tkJU0nPIP7AcjHUKty7WyMGU0YYEfy8cIkG1sfoJ/+3jHnWHVadZppQIzCppQVI4GIo6KndU/umK3RtdqFcyZ7BZpUi+tT9Bfj4w02sjn1F+MBfZM7qpnumF9lTuqme6YjsWcFZ1qbvIltPMfVX4w02l2Pqj4w39lTuqme6YX2TO6qZ7pg2LOCl1ybveS8vbich8Yb5cw99kzuqme6YX2TO6qZ7p8I7sWcF3r04+PyTPLQuWh77JndVM90+EL7JndVM90+EGxZwXev1Hf8kzy3CFyx3Q99kzuqme6Y79kzuqme6YNkzgjr9R3/JMcsd0KH/smd1Uz3TCg2LOCOv1HfR3netu6z9wkd88Ft6Nn7lYUKLEiujywW3o2buV8YXngtnQs3cjxhQoELvnitnV2buf/AGjo8sVs6uzdz/7QoUCEvPFa+qsvc/8AtHfPFa+qsvcn64UKBCQ8sdr6my90frheeO19TZe6P1x2FAhd88lq6myd036kIeWW1dRZO6b9SFCgQl55rVlJsgOR5Jrjv/1IpWkNIzJ8xps5y8xzVma8k/zLKFCgQhoUKFAhKFChQIShQoUCEo7WFCgQrZZfKnb5ctUE1GCKFBmSpcxqDAFnUlqC68w552dIdOV/+PJ+iFCgQkfKxpDrJXcSfojnnY0h1kvuJP0QoUCEvOvpDrZfcSfojh8q+kOtTuJP0QoUCFzzq6Q61O5k/RC86ukOuXuZP0QoUCFzzp6Q65e6lfRCPlT0j147qV9EKFAhc86ekevHdSvojnnR0j1//HK+iFCgQl50dI9f/wAcr6IUKFAhf//Z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Shape 88" descr="data:image/jpeg;base64,/9j/4AAQSkZJRgABAQAAAQABAAD/2wCEAAkGBxQTEhUUEhQWFBQXFxsYGBYYGBkYGBccGBcXFhYXGRUYHCggGhwlHBcXITEhJSkrLi4uFx8zODQsNygtLisBCgoKDg0OGxAQGy4lICU1LCwsLDQ4LCwsNCw1LCwsLyw0LC8sLCwsLDQsLCwsLCwsLCwsLCwsLCwsLCwsNywsLP/AABEIAIABigMBIgACEQEDEQH/xAAcAAABBAMBAAAAAAAAAAAAAAAHAwQFBgABAgj/xABKEAACAQIEAwYDBQUEBgkFAAABAgMAEQQFEiEGMUEHEyJRYXEygZEUI0JSoXKxwdHwQ2KCkhVUk6Ky4QgWJVNjdLPS8RczNTaD/8QAGgEAAgMBAQAAAAAAAAAAAAAAAAECAwQFBv/EADARAAICAQMCBQMEAgIDAAAAAAABAhEDBCExEkETIlFhcQXR8IGRscGh4UPxFCMy/9oADAMBAAIRAxEAPwAHV0tc10tAEhgudWvJ+lVLBnerbkx5UAXzJelXXLKpWS9KuuWchQBYMLT7pTHC07ZrCgBvMtMpVp3LLTYtV0BSYkUptLFc0+C1y6VfGRkmMhFtWCGnYj2rSpUuopaGmitqlPBFXSw0dYukQjSmPDeYnEHEIyhXgnkiYf3Qfu33/MvX0NO83zBcNH3ro7RqRrKAEop/tCpIJUG17XO97bGhvxZnbYDHyz4WTw4zDI4ZQrjWp0K1m2tZN+vjNZ8mSnsbtPp+qLtc8P3Xb9gn5tjFw0EkzglY0LsBa9lFza9dSrsCORFx633oJ43tCxGIwuIw8xDvOY0VlUKqqDaTw9C1l8/iblR4kh2A6AAfpShPcM2Doj7/APRHItcOaeiA3pQZferutLkyeHJ8CUEdxUlh02raQgC1KIKzznZqx4+nk7rKysqsuMrKysoAysrKygDKyoHD5y3+kZcI+mxgSeEgG5Goxyq3Q2bQR+16VPUUBlaYbVusoAr+aZSGB2od8R8Mc7CjCyXqNx+XhhyoA8z5zkZUnaqzPhytehuIeGwQdqGGe8PFSdqRJOiiKaVR6WxeCKmmd7VFo0RyUPUkFLxzAVGhqUD0uk0R1FElINY8PxeXn7VGlNVx1H1FKJJblTsaZeZ0SdG6N6NUkqJScc23f09f9kNNFp6fPpSdS8qblHUqw5i/P1HmKj54NPLlV0NzBmxdHBvL2bWAjBSTbc2B9DUti8kncl27sHrYkX9bAc6gCaufDeImmBaUgoNhsAWYdb+n7/aqM05Q3Ru+mYMOon4c07fFcfqVOWFkcowsRzru9PuI8SrznTbwjST5kHf6cvlTGt2lblC2YNVjjjzShF2k3uNK6Wua2KyFY9wp3q1ZK/KqphTViyiTlQMJGSvyq5ZdMBYUPMqxPKrKuNsoYc1IP86UrSsnGFui+RYgWrs4m4qhDPT4t9iDt7i1XLI2Dm3TSOl/62pY5qVlmTC4K2KO/wAq4D+Vd46K92TkBc8zf2ttYfwpjE+o7c62wSasxzOocwLTNFpsqrcsT7WsLf3hUkFva1R2GVbym41llHuFXTt5i4v8xTLPsfows3j0iwjLg2Kd66xE3HIgPf5VBPytinBSyRglzRYFjtXDCqXJnqzTySRyBIUHdiUG/dQq4Dsq8zNPINCCxOlAR0ve8Ee8RWKNGWF9DW1LfoQCQD6XqMcthl0rgl+fn57WjGaV0UrHF5UtotTcimMGN3wyurI6hlYFWUi4YEWII6gigf2k8GvgyHQl8KSe7JJJhJ3MbE9CeTdeR33J2jlVrlCCASDboRXOOwSyxvHKgdHUhlPUeW/X1qma6jbgySxOuz5PJStZ1J5BgT8iL166gcOiupuGUMD5gi4NeR85gZJXjMbRlWKlW3IIJBHqPXr686P3Y1nyz4MRNM0k0fxByzMAQp+NuYuTbc2vbawAUeCzNuy96BSqit2qO4gzRcNA0rMi2sF1sFXUxsLk9OvsDT5KEiRtW6isPn8MkkSQss3eK7642DKqppuSw2uS6ADnv6VK0hmVlNM1zFMPE8sl9CC50i55gbD51rKcyjxESyxG6N5ixBGxBHmDTp1YDp2ABJ5AXNUwcXrBJio5pUa2jEYYlgO+hlA8EZ/EwdZAAOd0q6GvOfadkrwTlb64Y7rH/wCEjt3qxG/Qd5sdxY26ECUEmWQinyeiopAyhlNwQCCORB3BqC48zb7LgZpdRQ6dAYXupchAwsDuCb/KkezTEiTLMIQQbRBTY3sUupHuLWp5xlk32zBT4cNpLp4SeQYEMt/S4FRap0QjSasBPZ1xU65lBJiJCVYSI7tzHejWxJHTvFB+Zr0hXlTgvL9eY4aJyFtONRvt922plB5b6SPnXqoVbmXAnyzdZWUyizWJpDEHHeWvpIIJHW1xvbrblbeqkm+AHtaIrdN4ZjqKtseY9RRQrEsVhAwqo55kAa+1XumuIgBpDPOvF2StFIosNDbX8iPX+uVUHGw6XYHoSPoa9T51kaSKQwBHW9eY8yIZ2a43Yn9aGWQVkcgqUwmVu/wqT8qSw2AJBboKsfC3EL4VtLeKIndeo9VPQ+nL99Jl2PmqV+4xj4YmPKNvpS6cKT/9230o0ZNio5oxJEwZT+h8iOh9KmIo6F8jeo6XTgv8/cBL5FJo0zxtYfC9vEvzqExuAaM2axB5N0b+Rr02kIIsRcVVOJ+BklDNCoufij/C3qPymmti+Gpx5vLkVPs/6f37fB5zxOHIOwqUi4gdY+7RAoC2Bubj19771M51w60JOx0g73HiT0YeXrUIcAL86u8CM92Q/wDfpZPw9r+OPZ+nwRuFhLH+NTK5eP6NSGT5K0h8Oyjmx5D28zV2j4JJA+4lOw3va/ratMKxqrDDoeqPVOl8uv2AxWVlbrAYBaE2sfWp/LH/AK+VV+PqPnUjh5dJ8+VOPJIvGDnsBU7gsYCLE89qqmTRvKTpAJAto6k8/wCFTOWYJdZEs3dbnSuku9uY1AWC7et9+VSco9y6EWjqbElWKk8jaiBkeaP3U3IKqKgO99dgDY2sb79drUMOK4zDiWS5PgjYXFj4o15i5sb3q2YTPnj74KfC0LzRk7hCYtV7e4I9/esuFqEmbs0fExWi15bxCISYy6dfAzC6tba9rlRfncVK4ZgAbABri6g3AJFxYjmpBBB8j6UKuCcmfFu2k20AMb33ueQ258zvRZxkkMcweSWNLqqEvIkYYi+4U7+m1bY5btvY5ubAk0luRGYcME6pGnc3O2pdRH+K42qgZjDiJTLFEJJrOFlCqxBMfwM1h5H/AHR5CjJj3V8OxiZXFuakMPqNqoa5VmHe95g40s8isZJpJFVdKBfDHGwupN9rG55871VPGvD616ksWpksjhLihDgfhhMKxnxWvWhFgB9yrG62JF9Uim4uBpUnmedE7C4kMgcAi+1mFiDe1j8+ouD0vSDzFfj3JHRbL5m7G+3OmOOkljQupEi/kYC4XqAy2BsehFZpZuhE5LxXb/Qfw5ipa2wNyCOoPkd/3fpS2NxIjGo8hufbr8/38qr8mJiZWdfEHAOrUPCw+HUl9VwedcrnzGPSV76RiR4CFUg8rhjqHra/K9VLVLdN79iX/jPlL5JXKcNoVyrlrtqG91sd9vcGpOWQKBc2Hn5e/wDXWqzgGMJKKSUbUzKbeBgNQIsBYNa1uXtWs5zFZXjjPweCVgfyjfSfMbXPtVqzqW/ci8DcqXAL+2jIpBP9rAT7PKQqlNWotpBYyXFhcglbbWHrTLsSzJIceI3JAlBCEMQNYBsCAbMCLixvvp60T+MyMbhp8OsbBQmtXYWs6kMlhzFxsQbEauVAnC5RMrq8d1ZSGUjmCDcGrfESe7LYaeeSGy/Ox6jzvMPs+Hln06hFG0hW9rhFLEX9gaHPbPj1aNEDKyorSMNYvc6DHZOvhDm/kfWrplecLisOiujEyRASC3hGoFXuSeV7i1AvHcN4qQ2kYuUAjBO/hQaVHtYCpOcVyw0+lm5PbdBa7KeETgYHeRg0k2k7G6qig6QPMnUST6gdKsPFHEUWCi7yTcnZEHNj/AeZqpcI5TjMRFDHipXiw2HQIFiZ45MQV2UvKpDBFFhZSLnn5Ul2hZHJLi4pGJaEADSPIHxDcWufersKhOfmexmyYsnW4LeRJ8I4aXGp9pxjEqysiJYBSpFi1uW/tuRVrwWDTDxLHEnhHQW+ZPnUfnObx4TDBkU/DaJAL8l2+Q2vQDzHOs2aQv8AaJVNrWUkDnfYdPl0qOTLFy5pehLHps04Wk2HHjbOvspwcjSd3GcUFl35o0Uq7+ahirH2FD3tAYyY1o2bVHKREHFiD3kcbw79CrSA7cwBfnVb4jz7FYvDwxzjVLG1+9sBqQi6qQB8QLEEjnoXrerDhMCVyiOeQEsuOikB5kKndxHc9AqEfIU8Uk+C14JYkm1zsSfYFmv3U+FY+JH71QfysArgezLf/HRC4uzRMNhJZ5dRSMAkIbMfEAACdtyeR58qD3DWCkwWe2HwmZ0b1SS5Hy+E/wCGrz23hzlbiNrfeR6x5qWtb08Wk/KnKpST9TPPFKMqr4PPqY+M4kt41iLuVubsoYNovY7kEi53o/8AYvxB3+EMMjAywMQASNRjNmU252BJW/oK84HBtRQg4TxEeHgzPLZWN0DOot3kTW0ygC1nQMGFrcuh51NtTW7Dolw1R6Cqs5nhjDi4p40urtpltc6dQ069I36C59PnVW4Y7T+9QRYlVixGwEm4ifz/AGG9Dseh3tQy4qxUk87SLJI+klSxurC3z9fIbetLDFuVIUsUkraoP+L4vwkUvdSS6Wva5B035WLW29+VKcQ6wqyxndDc26j5cx/OgBDmHeRWlYGVNxc+JlHnfnajUuM+y5TH9o2fuFUg+ZXkb+Q5+1aJYIw6XF27poyZOqpKWyrZlnwOJEiK68mF/bzHyO1LGqTwFninBTS7skUjWI/F4VYhb2HM+fWoXMu2jBiJxH3vfAEC0fhLC4uGboee4+VZM0Oibj6F2G5wTY67ReMkw2ExGk6nkJgQBSGjd4idTEmxAG+2/Ie3nESVZeNs0eZYA7XdwcTKdh4pgoQWHlGin/8Aoaqqiq7NEoqMtgmcH5Us2CLKQzCQgr1XYWv786hc2ysqTtRG7IcuX/Rhk/E8zknz0hVA/Q/WmPFGGQk+dOySx9UtmUbh3PpsHIGjO34lPwsPIj+PMUceF89ixceqM2YfFGfiX+Y9RQRmwcd/jqTyd2gdXikIZeRH7vUehqvqXY60fp0s0ak9+z+4e0SllSoLhPiAYlLMNMo5gcm9V/lVjC1M4uXFPFNwmqaITPuG48SLnwyW2a3P0YdRVKPAcKgo8E5kN7d2V7s+zHdR+6p3iPN8fhGue7eInwv3Z+QbxbH9DSeU8fju2+0LeQbroFg/ofyn1/ozi5Lg6uDBqo4lKFTj2XP57okuGeDY4ArSAFhyUfCn8z61arUNoONMZI4WNYyWNlUISd+nP9atyQZgQCZcODbcaGNvS996JJ9ynV6XMpKWacU37/ZHj+titVlQOYdxNYipKN1DnUfYAXttYc7dKixS8jfCfMfu2/lSJoJPAmMVLczqYKPm1gR0tv59DViyCOOfHEk6fxBepYMGIP8Ah0H/ADeRqhcDSbuh3NgyqRc3F2Uj52IpHLcxfDyYmUMdSRNpP99mSNHsfLvC3pYVF8F62bkWrtilT7ahRgW7oJIB+FlZmAPrpdad8K47CiKN8VJo1RyYfdSUI5+Jl3U2JHKhecSzC7MWYuxJJJJJCbkncnapRJNWDkHVJEcfO8Z/9QfSob3ZoxyXhtewdv8AR64DB4qbDRLEViZ9QLNqCI5U+JiBvblbYmgTiMzeRy8jF3PNjufb2qyHtLxccOHg8EsXc6ZVcX75WLLoZviWy7XFUd5RqJVSqkmy6rlQTsNVtyBte2/lVj8xn6nGTQduxqJjh8W+m+rTYHkxVW2/UVa8FjJZLyPYA6WhDHQgBGm4T4ybEncAX258qX2TcYGfvMMY1RQo8Qcq1yCAo2vfSrHbcBfTezS4Q4llKIURjquQbqNirvI5uSdvCt9O1zcWqrUZFFVHccY9U23w+49nxcgtYIz2YyRA7aFsNS6gPzDoBv6UzyfiJGTuX0awCuhj8VjYML7MNK72J3/RjxLmwUrEHELhWRZmAZtLkBgNxu1lt7g0KOLs5DyMQhhZfCyKQoZhe7ggczt5fPnXNTc5+Rm2OKPh3NFwx+fw4diYXZlZjqAbe/MWOkAjfmLjenUfEkRXW0sbMu//AN27C267DqDvbagrPiS3U+Q3/Sk2kIPKxFXLRKuRy1i9A24XjKNpNYXTvbWjLc/mLA3IO5sSD703xPFkbaikPhQLGGZiWOsq1j0Fxv7mhHgp3uQrHcWNuZvzHzqd+164woJDuyqy2bYxn4tVravCi2XoKl4HS6vYnDOmrS3DhkcpkhSYkRwg3LsT4je9hfnduZof4viLDRTSRsgukjKdz+FiP4VJ5zmmNhihSGATYaJRpEiPsFFtcjKQNzuAPpQv4zk1YyaS2nvW72w5AuLsBfybUPlWqWPHJKnuU49XmxSk2lW39hr4N41whumkKb2BvtYhmNyeQAVz+nM1JZb2iZew28H+EV5xwE5HeAEgtG1j5FfGD7+EgftVGxyEEWJFWRjtSMmXKpyba59z2tg8QsiB0N1PI+frXGOxKRqWe1gL25mwsCbeQuN+lefezPtI+xSd1ipCcM3oWMbfmAG9vMfOiVx3jknw8eIw9sTAEmu8bjwM0Y7t/PYg7eu9WqNso6V112G/EXH2DtpMevSSBqOm3nsKoGY8dYa50xKP8Rqj42GSSfujfU6I6b+cIkHTe42+lV+9Uywpvc2R1jw7YuPlhF/66Qm94x6bmrfw/wAYR43AzYGKIGZdLRIW0iQNINVieRW5YnyuehoOYTBRNhp5XlCSI0axRWuZSxPefshVF7+oHWksqxzwyB42KNZluDbZlKsPYg2qePHGG6Fk+oZctKXZphdzziVHx6LFZ3+7R3Rms0iizW899r9bU87VsyKTvHO0bAjVGpkA8O4A03ve45W+tCvh/FKMRG3LS1/YqCwP1FIcQZ6+Nm76UASFACQLBmFyTbpe55bVOKilQ5auaakq22Q7bPIj/Zj6mrxwHxWZImwUYIGrvAvnewb152NvWhEaluFs9fBYqLExgM0ZPhPJrgqQbe/7qMUYwlZCWvyy5r9kEntIKQ4hIEjHfGNWkbUoBLarizEWNgpvfqab8JYLF4mKWNYkSIsCZnJsCDZipFww6eV+tDfMpGLszsWdiWYk3JYm5JPne9XrO+MtOTYLDYfShkjZMQQdTWicqFNxsG1FvmR60SdT64Deqm10TEMXBgIyGOKkdw2/dxr4SNxu7b/L2qQzfM8TmTraf7Ut1UIo0MhY6QXw/wCG5PxC4uR4uVDFpieZ+X9e9PchzybCTrPA5WRfoRcEqR1BtU8OWWOV8lGXJ4gfONMu+w5IkK7OiknSdmdlYOx9AXLD9kV59kazbi297enO30owdo/aCuJwUEsSWJcjTIAy6wAdQW9mA5i9xuLjYigzNOzsWclmY3JPMk8zVcpOTtka6IpDrMMQWdmbmTc03DeVakeuohvURdy/8E8cy4NFjILwXJZABtqNyyn83vseVSPaHxAhWPuWv3oLXH5dhY+tz+hoZ9/0FbUE2HlyqxcE1Omq5JaDEnnzqz5PE0hAVSSeQFRnCnDUuJcKik+Z6D3NHrhPhWLCKPxSdWP7h5UPpqkdPHrHp11T3fZfc44M4cMC65PjPT8v/OrUBWKK7AqBys2aeabnPllPz7hnFYpvHPGqD4YwG0j38z6n9K5y3giCNSk7h5X2Ug6dPkUB5n1+Xnd3xPxYsF0iIaQfET8MfqT1PpVFTOoZEaRxPJJue8D25dVTTuBV0Mc2rOtp5ameNRcumPakk/ntt6vuWaHgKVHDJOqkG6kBgR5cqsiQY4ADvYDYcyj3PqbNVa4T4zuFWdtaH4Zeo9H/AJ1fVkBFwRY+tKakn5jLq8+fqSy0/R0qa9meIaysrKqOcbFdne2/9da5Brmgdlx4YKBxK0saKi2OtrHn5c2O/QU1zjERPJOYZAwkB0jSQT4lba42PhPlVbt1rVO6VE3K2OYTt8/4CpPAy/dzr+aIn5qyuP8AhqMZ7km9ySTfz8zS+GY725t4ACbA6tjv7VU1uaMcqibxkl9Ck/CtreXiY2/Wm5an8Bhj8cwMzkkiFSVRd/7WQbn9hPmw5U/TipO5eNsHh2ZnV1k0Kpj0sGKoFUbNa3Pqb32qXBS3bbJzgqTCYNExmLdmd791h1PikUMULuOSpsy+Ldt7WA3KX/XJpo5DCJQoJC6IlcBLCxZWBJHM2FtmtXn2bOJpbK8hI1XBNi687ASnxBQTfTe197UZuy/F97hnaZVWOMIscdvCAoKuQDzLOWa5uSWJ62rHq4y6epOjRp5R4kr9BCXiWKNk+1YgbsbjudMikglA6tpYR2IsyW8uW5ofHn2cFe4dS4YhwoXlcnfTtcHy5hh5UQO1TLdWHMolFmI+5aO5J5alZTZWABF/QDpQSlUg87+R51VpIJ+ZPg0ajJ5eOf8ABwGHnXVhbrSarWlJ6V0TnWKq1WfK8yUrGjJyfdl+P4WA0k7Abi4tvb6VQm9PMDidDAMLje4P8bVXkh1Iv0+Xpl7Bvi4xURwpimKlRcxoB3juqkqb6rEHoNhc87UHeKM7bGYmTEPtrPhH5VAsgv1Nhz871me5i08jSgPpFlvuQLCyjVbbblfyqJFQw4und8k8+SMnUUdk2UnryH8f0/fSWGTU6jlcgefXyrUzb28v6P8AXpWoELMFX4iQB03J236b1pRjk9xXMIGjkZHGllNiPK1ZhMwliDCOR4wwswRmUMOViAd9iefnSmPn7xy7fEbaiepsAf1p3w9h3nmWIBLE3YmOM2A57lT/AFenYuZbF67OMilxKfa4xGskBEKSSElEJVmeQp+IqrAKvImS52U0w4s7PmiBlXFpiWc3uIxGrE9AQ5APkLAe1TD8fRwxthkgRcLbSVRQhe+2rw28R5g39d+RrzdoWJRisbkxctL+LVyuW5b3uLgAWA2rI5ZHK4mzw4RXnZUYJWifSUXULrpkUHSSCl7Ha4vcX5EA0njcIYnKMVJXnpYMPUal2vV1xHEKYlC0mEiZgukPYsQeem21j5DruAehqudYnXoJVAFQKpjFlZQdtuhBJvffetEZNmfJjUe9iAupdlB02tc721qSPEBa9r29j5U1TnU/lnESxYabDGISRybgMbWfwgSHa9woIFvzH1vX71Y6KjDWq2a5pCFHcnc11JfSp6bgfW/L50kK7B2t60DOK1WVlIRZeK2VIsHAjBwmHDllNwXmYu4B622X3Bqtg107XArXKklSJSds7Tyrd+lcx86VC+VMaHuTRxksJF1beHcj35f1tVy4V4VbGS3A0xi12tsAOgqkQGxqewnEmJQALiJgByAkcAewBqTuqL8NJ3dP1PRmQ5THh4wkSgDqep9TU3GK8ypxhjP9Zn/2r/zpwnGmM/1mf/av/wC6mscmN4Yt25npgVQOMeOFUNHC4CDZpR1P5Y/P3+lDk5/iQoE887lxZYO8cl7/AJlvy96c5dlLuweWzP8AhUfBGP3X/vGpxhTtm/TfT0pW936dl7y/qPfvSNJC+II1qVS/hi6sTyL+ftUriO6hKpIwEjclFrLboT59P+e1Rec8Rrh7xwENLyaTovmB/V/bka3ExLXl3N/EG1A7+dgSPpyrqYcDyK5bLsQ1n1OOlfRi80u7f5/hcfui4vgmRtcNgT8S/hf+R9aUGbqNiswI6AHb0qGyLPNHglJK3sG8h633/Sras6EXDrY+tLJBwdSV+5bgz49RHqxS6fWLV7/1+mz+bPPVZWVlcY4ZlOI8LdC+oCxtY38rj9xpvUhgnURvrGpdtgdO9/OxpN0SirOcun7vU2hHtpNnUOt9Q20nY7X+lTGa8VTSwdxIkQU+LwoF03N1ICm3Lax5e+9QrThtguiK+4XxH5s3M/SmrUqHdIy1dvyAub73B6Vysh9xXLG+9SFsdM1+e9PMqyqbEuUgjLsBqNrBVA5s7sQqL6kgUyRSSANydhUxjMdpiGGjP3YOqQjlNJ1Y/mVfhUH1PNjSbHFWS+U8KKkqtjXj7kAsVimid5LAkRjSxtqNl1C9r9OdFXhLMhivuMNFAmHXeTulESqecYWQamkcEFtQt8N7jlQCeY7bnan2U8QYnDEmCaSMnnpYi/uOR+dVTg5Ro0xlijxf8/YK3aDhMIi6mxGJTESkkwrKNBuzBvBJ4VS4a2+wtQcxI32Nwd+YP1ttS+ZZtNiGDTyvKw5F2LW9r0i5DGwsotzuT8+u9Qw4njW48uXxFQ3rK6jW5AvYE8/L1pzmuD7qQpcGwBuDcG/keo9a0GQ1gcE80qxwqZJGsFVeZNrkfL+FPcygSJUGpvtALCVCBpS3w2bqa3lPEDYaJlw66J2bfEfjVbAaE/Lvc6hvv6VEliTcm5O5J5n1NJrcmpUqQ+TMpArIGGlviGlSTtb4iL8vWmpawv8AStCkpXvQkiUpOtzSKSQACSTYAbkk+lapXB4p4nWSNirqbqw5g+YPQ+vSkqkUCzlStyTrvYi22kAWN/P5VaeGFUd7LpZAVKj8S3bw2W4Fz8XoATeqknkdh51Iw40rEyg+i3vfe/ltypPdFmJqMrY4zvFRtIxiNkU6Ix1IAs0rerHf59AoFQ4rL9a5BpJUEpW7H2W44xPe11Ozr0ZTzHuOYPQgUhjRZ2UG63uPnyNvO1Ig1uY706E3tRxWqyukFSRAdROvdFdI1ars53IAHhRfK5JJ87Dy3Z0pI3QcqToYWZXSNauaykBlZWVlAGwa6C1tEp3FAfI/Sk2Wwh1CSR04jjp3BhT+U/Q1IQYA/kb/ACn+VR6jdj0tkYkFLphqm4Msb8j/AOVv5U/hyluqMAOZKkAfO1TjkNsfp9+hXYsISbAXNSeHw3dtojUS4j/ci9WPn6VLfY9isZ0k7F+oHXT608weFhw0RdzojG5P45D79ff5AHlU/EvY0Q0Kx+Z7er9Pj393x/HeS5ME1O7am/tJm/4VH7lH/wAR/E3ERW8EAZBtqY7M21x8iDcW23286ic44reclEtHEAVCWBuDzuGBsfXn61HQwW0llIRhsbdLsAfqp9wDXR0+n36p8nI1/wBUVeDp9l6/n88/y1Th7Hpb0YNce67HnUjJJJKAXZmsAoLHewuQLnc2uefLlWsuy0ytpUHluSOVrbEXuPf9KveVZJCsZR13IHiHmORPX6Vvnnjjq+TlabQZdSm47Jd/f0KMgGnSQL3uGubjzBF7W68r0uoFvhX6H+dTWa5G0LbjUvQ+fobfvHOmPdf3D/mNXxmpK0YMuOeKXTNUwV1O5dwdjp41lhwk0kbX0uqEqbEg2PuCPlUFXofIM3lwnCqYiAhZY1JUkBhviip2Ox2Jryp0wI5pwpjcOuufCzxJ1do2CjoLtaw+dL8N5Vi5tQw2Gkn6EqhZV9GNtI9iaOHZDxXPmsGMjx2iQLpXZAt1kVwykDYjw/rSJzN8t4ZhmwmlJNEZ1FQ3ilk8bWOxO55/wpNWNOgIZ1w1jcMoOIw0sKfmZDoufNxtf51FYXDNK6xxqWd2Cqo5szGyqPUnavRPZ5n82a5Tjft2mQjvI7hQt1MQYXC2FwTsRbpXnKNypBUkEG4INiCNwQelMRJZzkuJwulcTDJAWBIDqV1WPMe1/wBRXeM4XxkUInlw0qRNps7KQDr+G1/O9HzK4IOIsvwkk5He4eZe+AHMrbvU9FkXS308qaZhxGmN4iwuDWzQYQyMRsVadYn3t/4ZsB5ENQAHcJwJmRXWuCxFrbXjKn5KbH9Kj8PkWKkmOHTDymcC5i0MJABuSUIuOdFztG7S8dhM1bDwOghjMfgKK2vUqs2pjuPitsRV/wA4w6jOsBIAA7YfFKzdSE7kqCfTW31oHZ5flymdZ/szROJ9QXuiPHqaxUafM3H1rWb5RPhXEeJieFyuoK4sSpJAa3ldSPlREzv/APbF/wDNwf8ADFWf9Iz/APJxf+UT/wBaegLKBk/D+KxWr7NBJNotq0KTp1Xtf3sfpSGV5VNiJO6gieWSxOhBdrDmbUZv+jT8OO94f3S1NdnnZbLl+N+1PiI5AUddKqwPjIN7n2oCwBHJsR9o+zdy/wBovp7rSdd7arafbenud8PY7DxK2Kw80UQIVWdCACdRC3/zWHvRm4WyfveJ8fORdcOBb0eWNUX/AHRJUhmWYLnWVZkiWZoZpVjtvqEJEkLC35lFvrQFgAzDh7FQRJNNBJHE9gkjLZW1KWWzdbqCflXeU8PYrEqz4fDySqhszIpIU2vYn23ow5b/ANo8KunxSYZSB1IOHIdQB5mKw+dbyn/s3hV5PhlxCswtzJxBEaEH0i0t8qAsFcfA2ZMoZcFOQwBBCGxBFwRUXnOQYnCaftMEkOu+nWpXVptqt7XH1r1DnOGxr4HCjL8THhpAsZZ5FVgV7r4QGRt72PyoHdr8eYJJh0zDFRYk6XaMxqqhQSoYHSi3vpXz5UA3ZUcm4cxWKDHDQSTBCAxRSdN72v8AQ1I//T/M/wDUcR/szS3AnGWKwL93hnVVmkTXdFa9jYWJG2zGjJ22ca4vLmwowjqneCXXqRWvoMen4ht8RoEATMOHcVBEk00EkcT20SMpCtqUstj6qCflXUfD2LbDnErBIcOLnvQp0Cx0sdXoRavQ/EvBz5nlGBw8cixFFgk1MCQQuHKWsOvjH0pvmvDrZfw3iMK7rIyRyHUoIB1yl+R/aoACCcBZkQCMFiCDuPAais5yPEYUqMTC8JYEqHXTcDYkV6l4ow2PfDwDL8TFhnAGtpFVgy6BYAMjdfagJ2uLjkxESZhiY8S4i1I0aqoVWYgg6UW5utAFZybhzFYoMcNBJMEIDaF1WJ3F/LlSWBybETzGGGGSSYXvGqksNOzXHSx2qzdlPE74PMINIZkmIgkQblg7WUherKxBHXmOtHvE5NBlr5hmaIXeSPvGQDl3akuFtyDsAzH0vQB5ZzTLZcPIYp42ikABKMLMLi4uOm29SOUcKY3ER95BhZZYySA6KSLjYi9R2bZjJiJpJ5W1SSMXY+pN7DyA5AdABXoXshjmbICuGZUnJmETNYqr6jpJBBFr+hpp0ACs04SxuHTvMRhZYo7ga3UgXOwF6UwPBWPmjWSLCTvG4urBCQw8wfKiH2i5Xnv2eKLHYqCeKfERwqkaqCZG1FLkQqQPCevyonz51HgMVluWpbRJE6eqiJFEX+Yqw96QHlOLDuzhFVmcmwQAlifIKN7+lWAdn+Z6dX2HEW/YOr/J8X6UWuD+Hlw/FGMUr4TA+IiJ6d7JFcr5WLyJ7VC5j2w4vDZrOkul8LFPLF3KqqsQjMikSEX1XAJubc9qABxgeDMfMuuLCTuuplJCHZlJVlPkQQQR6V1i+CswiRpJMJOiICzMUICgcyT5UVOFu1GfGZxDDCO6wszHVGyoWuImJOsC+5UGpLjPivEjO4cu1KcJK0AkjKKdQdgXXURextb50ACLK+DcwlQPHg8QyHcNoKgjzGq1x7UtBlGIEy4cxTrO3wxFSrtYFtlYbiwJuPI0Uu2Dj7G4HGRw4V0RO4WQ3RXLFnkWxLchZBy8zVvzK0smTYllHetKdwOQlwOId1HpdV+lA7YIsPwvj13OHxfyX/lTJMVixN3CJiRN/wB0VbvPP4NN+W97UXeIMdnC5miYWLVgtUWpisdrEjvfESG2F6iO0fiv7DmUUmHSKWc4donDXJUNKrIPCRYkqefnUWasE2nVJlRnOaQLrmjxMaDmxBsPUkXt867GazSpZ5XZT0LG30q+PipMDg5xmeKE8+JVu7w48WnUpGhOpW7C5sFFvqJ2zMYaMBRrl5X/AAp7nz/oedOMZSdI6el1UIpzyJJLvRM4zGx4dNUvxfhj6n3H8Pr5Gq4zO5JTdhHJcsO7eMMFuuhSrEagRe/MbgbW2pAyliWkciU3DB0uNJtsOo69B6GpDCwRSse7jbWVv3Ko5UNezd2wZ2CjwkawQdTA6drdTDp4xVvk5Wu+pT1DpbR9Pv8AYhWmdkRGclY7hFIGwJuRe1yL3IB2Fza1zVhyLKmY6XVtN11rfSGA3AJvcMPb6XqUynh6MG5YSFWtup0MpVgee4sbWtvfqCtqtMSeZJPmdzVk8yh5Yk9B9MeasmXaPp3f+vxDfAYYRqAByqQiatBOv9fSuxbpWW292ekqMV0xVIeR2K6XGpT08vb+VM24aQm4ksP2h/EXpWP9PfenFqnGco//AC6MGo0uPK/OkzzPR24O4mylskiwOOxIS4YSIBIGH37SL4lU/wB07UCayueeePQGB4wyPKcNMMudpZJNwgEhLMAQl3dQFUX/AFPOovhPjbLMVlSZdmbtEUAW9ns4RtUbK6A2I2BB52PnQTrKADxLxlk+V4CeDLZGmklDECzt42UIGd2AAUADYc7et6BAG1ardABW7COKsLgftn2uYQiTudFwx1ae91fCDy1L9apnB3EgwWZR4sgyIrvqA+JlcMrEX62a+/Miq3WUAH7N8dw3jcQMZPiD3p06l+9UNosBqTR5ADamOcdreFbNsLMgdsLAkkbSaSGbvgt2VDvpUonPc+LblcH1lAHoOfM+HJMaMxbFHvwyyW++A1IAFJj0XvsNvShh2tcVRZjj++gB7pI1iViLFwrO5bSeW7kD0Aql1lABa7CuKsJglxYxcyw94YtFwx1aRJq+FTyuPrUJ2ScQw4XMzNiptEXdyAM2oi7EWFgCaoFZQB6Jw/aFluFXMMRFiElnmlMiR6ZAX0xpHGhbTsLqx/xUy4L7ZoJJmTFQw4OLQSJE1NqYFQEKqnkWN/T1oB1lABl7MeLcDgcVmGHknUYOR9cD6XKkXZdNguq5RlG4/szTPtn4vwmIw2EwmAkV4YjqIUMoTQgjiUBgPws/6UJqygD0Nnuf5HmGDw8GLxpURBGsgcHUI9BBJjO25oU9oOAyuLuf9FzvPq197rJOm2ju7XRed38+VU+soAcZdIFljZjYB1JPkAwJNE3t34owmObCHCTCbuxLrsGGnUYtPxAc9J+lCqsoAL/abxdhMRlGCgw84eeNoS6gOCoXDyI25AGzEDn1reV8XYReGnwbzj7UUlHdkOSS0zMPFptuCDzoP1lAHojinPsizGCGPFY0gRbjuw6m+kKbkxGhJ2g4DLImiGVzvMpDd4WJOkgjTa6L0v51UqygAjdjOJwGGxDYrHTpG0Y0woVdjqYeKQ6VI2BsPc+Qq08KdriNmWLOLfTg5totQJEYjuqXUAnxrcn1tQQrKAJvjPDYaPFyjBSiXDsdUZAYaQ2+ghgD4Tce1qI/CfGGEh4fmwrYgJiis+hAH1Xa+izAWBPvQdrKALt2a50gzCGXMMSwhh1SDvGkcFwpVLAX3u17/wB2r5xH23ImKcYfCxYiNCBHMxKs2wJIBW4sxNqBtZQB6HzbtHy2PMMNjYphIGhkw0+lH1ojMksb2KjUFZGBA38e16Tgx/DceMbMBiPvizyEfeldTg627vRzOo7eZrz5WUAE6HjLDS8RR40nucKraQxUjwrCyBiq3O7H6EUj2gcVwvnceNwriaOLuWFrqGMZuyeIXF+V7daHIpRWoAPWfZxw9mjJiMVO8cqoE0nvUbSCWCsApBsWbcefPlW8x7S8C2Ny+KFyMJhnZ3mKuFFsPLDGqqRqI8e5t1HPegQgp3CtRbL4YeoL/EHalKMyT7LiVbA6otX3YtYkCbdk18r8vlUV2oZjhMVi4pcGysNH3rqrJuH2LXAubE71ScHADz5fr8qTx2JLK6qCiqdOwvqN7NdxsP4/pRBOTo0yjDClK9y0doOaYXvoxl+IknXuzreR5JCpDHwqZd+W9htVblVVCkaWc31m6vuTcEFWI8xvY78jSHiIu9gCtgwjUgkHqQPi6X3PyqzcNcJPiFjdiqw6jqe/wgKWKsCQQb6fT7wG45V0MMYwW5zcmSU9mMskyF5jex0BdRZiETQttX3puAQL7WPIVeocqjgBjhNwwAkJ7qRX8O2lwgIILMCVNja+17Uu/dBe7gFovCWuqjUygC4FhuNKjXYMQu9+u0FOedy2R19B9L/5My+F9/t+5uOOnCj61pV8/LbcV1I9t2NVI7spHbN1NgPoKapjfxFT3d9OvpqtexPt+6mM+IMhsPhv9fpvV14AiR4ZY5FBWQiyt+IAb287Hy5elaJY+iHVI4Wp+q1kUMX6sio7bEU4vSmbZG+DbUt3w5Ox/FHfo3p6/X1SEyedQ5VrdGrFqoZVfc//2Q=="/>
          <p:cNvSpPr/>
          <p:nvPr/>
        </p:nvSpPr>
        <p:spPr>
          <a:xfrm>
            <a:off x="460375" y="1603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Shape 89" descr="data:image/jpeg;base64,/9j/4AAQSkZJRgABAQAAAQABAAD/2wCEAAkGBxQTEhUUEhQWFBQXFxsYGBYYGBkYGBccGBcXFhYXGRUYHCggGhwlHBcXITEhJSkrLi4uFx8zODQsNygtLisBCgoKDg0OGxAQGy4lICU1LCwsLDQ4LCwsNCw1LCwsLyw0LC8sLCwsLDQsLCwsLCwsLCwsLCwsLCwsLCwsNywsLP/AABEIAIABigMBIgACEQEDEQH/xAAcAAABBAMBAAAAAAAAAAAAAAAHAwQFBgABAgj/xABKEAACAQIEAwYDBQUEBgkFAAABAgMAEQQFEiEGMUEHEyJRYXEygZEUI0JSoXKxwdHwQ2KCkhVUk6Ky4QgWJVNjdLPS8RczNTaD/8QAGgEAAgMBAQAAAAAAAAAAAAAAAAECAwQFBv/EADARAAICAQMCBQMEAgIDAAAAAAABAhEDBCExEkETIlFhcQXR8IGRscGh4UPxFCMy/9oADAMBAAIRAxEAPwAHV0tc10tAEhgudWvJ+lVLBnerbkx5UAXzJelXXLKpWS9KuuWchQBYMLT7pTHC07ZrCgBvMtMpVp3LLTYtV0BSYkUptLFc0+C1y6VfGRkmMhFtWCGnYj2rSpUuopaGmitqlPBFXSw0dYukQjSmPDeYnEHEIyhXgnkiYf3Qfu33/MvX0NO83zBcNH3ro7RqRrKAEop/tCpIJUG17XO97bGhvxZnbYDHyz4WTw4zDI4ZQrjWp0K1m2tZN+vjNZ8mSnsbtPp+qLtc8P3Xb9gn5tjFw0EkzglY0LsBa9lFza9dSrsCORFx633oJ43tCxGIwuIw8xDvOY0VlUKqqDaTw9C1l8/iblR4kh2A6AAfpShPcM2Doj7/APRHItcOaeiA3pQZferutLkyeHJ8CUEdxUlh02raQgC1KIKzznZqx4+nk7rKysqsuMrKysoAysrKygDKyoHD5y3+kZcI+mxgSeEgG5Goxyq3Q2bQR+16VPUUBlaYbVusoAr+aZSGB2od8R8Mc7CjCyXqNx+XhhyoA8z5zkZUnaqzPhytehuIeGwQdqGGe8PFSdqRJOiiKaVR6WxeCKmmd7VFo0RyUPUkFLxzAVGhqUD0uk0R1FElINY8PxeXn7VGlNVx1H1FKJJblTsaZeZ0SdG6N6NUkqJScc23f09f9kNNFp6fPpSdS8qblHUqw5i/P1HmKj54NPLlV0NzBmxdHBvL2bWAjBSTbc2B9DUti8kncl27sHrYkX9bAc6gCaufDeImmBaUgoNhsAWYdb+n7/aqM05Q3Ru+mYMOon4c07fFcfqVOWFkcowsRzru9PuI8SrznTbwjST5kHf6cvlTGt2lblC2YNVjjjzShF2k3uNK6Wua2KyFY9wp3q1ZK/KqphTViyiTlQMJGSvyq5ZdMBYUPMqxPKrKuNsoYc1IP86UrSsnGFui+RYgWrs4m4qhDPT4t9iDt7i1XLI2Dm3TSOl/62pY5qVlmTC4K2KO/wAq4D+Vd46K92TkBc8zf2ttYfwpjE+o7c62wSasxzOocwLTNFpsqrcsT7WsLf3hUkFva1R2GVbym41llHuFXTt5i4v8xTLPsfows3j0iwjLg2Kd66xE3HIgPf5VBPytinBSyRglzRYFjtXDCqXJnqzTySRyBIUHdiUG/dQq4Dsq8zNPINCCxOlAR0ve8Ee8RWKNGWF9DW1LfoQCQD6XqMcthl0rgl+fn57WjGaV0UrHF5UtotTcimMGN3wyurI6hlYFWUi4YEWII6gigf2k8GvgyHQl8KSe7JJJhJ3MbE9CeTdeR33J2jlVrlCCASDboRXOOwSyxvHKgdHUhlPUeW/X1qma6jbgySxOuz5PJStZ1J5BgT8iL166gcOiupuGUMD5gi4NeR85gZJXjMbRlWKlW3IIJBHqPXr686P3Y1nyz4MRNM0k0fxByzMAQp+NuYuTbc2vbawAUeCzNuy96BSqit2qO4gzRcNA0rMi2sF1sFXUxsLk9OvsDT5KEiRtW6isPn8MkkSQss3eK7642DKqppuSw2uS6ADnv6VK0hmVlNM1zFMPE8sl9CC50i55gbD51rKcyjxESyxG6N5ixBGxBHmDTp1YDp2ABJ5AXNUwcXrBJio5pUa2jEYYlgO+hlA8EZ/EwdZAAOd0q6GvOfadkrwTlb64Y7rH/wCEjt3qxG/Qd5sdxY26ECUEmWQinyeiopAyhlNwQCCORB3BqC48zb7LgZpdRQ6dAYXupchAwsDuCb/KkezTEiTLMIQQbRBTY3sUupHuLWp5xlk32zBT4cNpLp4SeQYEMt/S4FRap0QjSasBPZ1xU65lBJiJCVYSI7tzHejWxJHTvFB+Zr0hXlTgvL9eY4aJyFtONRvt922plB5b6SPnXqoVbmXAnyzdZWUyizWJpDEHHeWvpIIJHW1xvbrblbeqkm+AHtaIrdN4ZjqKtseY9RRQrEsVhAwqo55kAa+1XumuIgBpDPOvF2StFIosNDbX8iPX+uVUHGw6XYHoSPoa9T51kaSKQwBHW9eY8yIZ2a43Yn9aGWQVkcgqUwmVu/wqT8qSw2AJBboKsfC3EL4VtLeKIndeo9VPQ+nL99Jl2PmqV+4xj4YmPKNvpS6cKT/9230o0ZNio5oxJEwZT+h8iOh9KmIo6F8jeo6XTgv8/cBL5FJo0zxtYfC9vEvzqExuAaM2axB5N0b+Rr02kIIsRcVVOJ+BklDNCoufij/C3qPymmti+Gpx5vLkVPs/6f37fB5zxOHIOwqUi4gdY+7RAoC2Bubj19771M51w60JOx0g73HiT0YeXrUIcAL86u8CM92Q/wDfpZPw9r+OPZ+nwRuFhLH+NTK5eP6NSGT5K0h8Oyjmx5D28zV2j4JJA+4lOw3va/ratMKxqrDDoeqPVOl8uv2AxWVlbrAYBaE2sfWp/LH/AK+VV+PqPnUjh5dJ8+VOPJIvGDnsBU7gsYCLE89qqmTRvKTpAJAto6k8/wCFTOWYJdZEs3dbnSuku9uY1AWC7et9+VSco9y6EWjqbElWKk8jaiBkeaP3U3IKqKgO99dgDY2sb79drUMOK4zDiWS5PgjYXFj4o15i5sb3q2YTPnj74KfC0LzRk7hCYtV7e4I9/esuFqEmbs0fExWi15bxCISYy6dfAzC6tba9rlRfncVK4ZgAbABri6g3AJFxYjmpBBB8j6UKuCcmfFu2k20AMb33ueQ258zvRZxkkMcweSWNLqqEvIkYYi+4U7+m1bY5btvY5ubAk0luRGYcME6pGnc3O2pdRH+K42qgZjDiJTLFEJJrOFlCqxBMfwM1h5H/AHR5CjJj3V8OxiZXFuakMPqNqoa5VmHe95g40s8isZJpJFVdKBfDHGwupN9rG55871VPGvD616ksWpksjhLihDgfhhMKxnxWvWhFgB9yrG62JF9Uim4uBpUnmedE7C4kMgcAi+1mFiDe1j8+ouD0vSDzFfj3JHRbL5m7G+3OmOOkljQupEi/kYC4XqAy2BsehFZpZuhE5LxXb/Qfw5ipa2wNyCOoPkd/3fpS2NxIjGo8hufbr8/38qr8mJiZWdfEHAOrUPCw+HUl9VwedcrnzGPSV76RiR4CFUg8rhjqHra/K9VLVLdN79iX/jPlL5JXKcNoVyrlrtqG91sd9vcGpOWQKBc2Hn5e/wDXWqzgGMJKKSUbUzKbeBgNQIsBYNa1uXtWs5zFZXjjPweCVgfyjfSfMbXPtVqzqW/ci8DcqXAL+2jIpBP9rAT7PKQqlNWotpBYyXFhcglbbWHrTLsSzJIceI3JAlBCEMQNYBsCAbMCLixvvp60T+MyMbhp8OsbBQmtXYWs6kMlhzFxsQbEauVAnC5RMrq8d1ZSGUjmCDcGrfESe7LYaeeSGy/Ox6jzvMPs+Hln06hFG0hW9rhFLEX9gaHPbPj1aNEDKyorSMNYvc6DHZOvhDm/kfWrplecLisOiujEyRASC3hGoFXuSeV7i1AvHcN4qQ2kYuUAjBO/hQaVHtYCpOcVyw0+lm5PbdBa7KeETgYHeRg0k2k7G6qig6QPMnUST6gdKsPFHEUWCi7yTcnZEHNj/AeZqpcI5TjMRFDHipXiw2HQIFiZ45MQV2UvKpDBFFhZSLnn5Ul2hZHJLi4pGJaEADSPIHxDcWufersKhOfmexmyYsnW4LeRJ8I4aXGp9pxjEqysiJYBSpFi1uW/tuRVrwWDTDxLHEnhHQW+ZPnUfnObx4TDBkU/DaJAL8l2+Q2vQDzHOs2aQv8AaJVNrWUkDnfYdPl0qOTLFy5pehLHps04Wk2HHjbOvspwcjSd3GcUFl35o0Uq7+ahirH2FD3tAYyY1o2bVHKREHFiD3kcbw79CrSA7cwBfnVb4jz7FYvDwxzjVLG1+9sBqQi6qQB8QLEEjnoXrerDhMCVyiOeQEsuOikB5kKndxHc9AqEfIU8Uk+C14JYkm1zsSfYFmv3U+FY+JH71QfysArgezLf/HRC4uzRMNhJZ5dRSMAkIbMfEAACdtyeR58qD3DWCkwWe2HwmZ0b1SS5Hy+E/wCGrz23hzlbiNrfeR6x5qWtb08Wk/KnKpST9TPPFKMqr4PPqY+M4kt41iLuVubsoYNovY7kEi53o/8AYvxB3+EMMjAywMQASNRjNmU252BJW/oK84HBtRQg4TxEeHgzPLZWN0DOot3kTW0ygC1nQMGFrcuh51NtTW7Dolw1R6Cqs5nhjDi4p40urtpltc6dQ069I36C59PnVW4Y7T+9QRYlVixGwEm4ifz/AGG9Dseh3tQy4qxUk87SLJI+klSxurC3z9fIbetLDFuVIUsUkraoP+L4vwkUvdSS6Wva5B035WLW29+VKcQ6wqyxndDc26j5cx/OgBDmHeRWlYGVNxc+JlHnfnajUuM+y5TH9o2fuFUg+ZXkb+Q5+1aJYIw6XF27poyZOqpKWyrZlnwOJEiK68mF/bzHyO1LGqTwFninBTS7skUjWI/F4VYhb2HM+fWoXMu2jBiJxH3vfAEC0fhLC4uGboee4+VZM0Oibj6F2G5wTY67ReMkw2ExGk6nkJgQBSGjd4idTEmxAG+2/Ie3nESVZeNs0eZYA7XdwcTKdh4pgoQWHlGin/8Aoaqqiq7NEoqMtgmcH5Us2CLKQzCQgr1XYWv786hc2ysqTtRG7IcuX/Rhk/E8zknz0hVA/Q/WmPFGGQk+dOySx9UtmUbh3PpsHIGjO34lPwsPIj+PMUceF89ixceqM2YfFGfiX+Y9RQRmwcd/jqTyd2gdXikIZeRH7vUehqvqXY60fp0s0ak9+z+4e0SllSoLhPiAYlLMNMo5gcm9V/lVjC1M4uXFPFNwmqaITPuG48SLnwyW2a3P0YdRVKPAcKgo8E5kN7d2V7s+zHdR+6p3iPN8fhGue7eInwv3Z+QbxbH9DSeU8fju2+0LeQbroFg/ofyn1/ozi5Lg6uDBqo4lKFTj2XP57okuGeDY4ArSAFhyUfCn8z61arUNoONMZI4WNYyWNlUISd+nP9atyQZgQCZcODbcaGNvS996JJ9ynV6XMpKWacU37/ZHj+titVlQOYdxNYipKN1DnUfYAXttYc7dKixS8jfCfMfu2/lSJoJPAmMVLczqYKPm1gR0tv59DViyCOOfHEk6fxBepYMGIP8Ah0H/ADeRqhcDSbuh3NgyqRc3F2Uj52IpHLcxfDyYmUMdSRNpP99mSNHsfLvC3pYVF8F62bkWrtilT7ahRgW7oJIB+FlZmAPrpdad8K47CiKN8VJo1RyYfdSUI5+Jl3U2JHKhecSzC7MWYuxJJJJJCbkncnapRJNWDkHVJEcfO8Z/9QfSob3ZoxyXhtewdv8AR64DB4qbDRLEViZ9QLNqCI5U+JiBvblbYmgTiMzeRy8jF3PNjufb2qyHtLxccOHg8EsXc6ZVcX75WLLoZviWy7XFUd5RqJVSqkmy6rlQTsNVtyBte2/lVj8xn6nGTQduxqJjh8W+m+rTYHkxVW2/UVa8FjJZLyPYA6WhDHQgBGm4T4ybEncAX258qX2TcYGfvMMY1RQo8Qcq1yCAo2vfSrHbcBfTezS4Q4llKIURjquQbqNirvI5uSdvCt9O1zcWqrUZFFVHccY9U23w+49nxcgtYIz2YyRA7aFsNS6gPzDoBv6UzyfiJGTuX0awCuhj8VjYML7MNK72J3/RjxLmwUrEHELhWRZmAZtLkBgNxu1lt7g0KOLs5DyMQhhZfCyKQoZhe7ggczt5fPnXNTc5+Rm2OKPh3NFwx+fw4diYXZlZjqAbe/MWOkAjfmLjenUfEkRXW0sbMu//AN27C267DqDvbagrPiS3U+Q3/Sk2kIPKxFXLRKuRy1i9A24XjKNpNYXTvbWjLc/mLA3IO5sSD703xPFkbaikPhQLGGZiWOsq1j0Fxv7mhHgp3uQrHcWNuZvzHzqd+164woJDuyqy2bYxn4tVravCi2XoKl4HS6vYnDOmrS3DhkcpkhSYkRwg3LsT4je9hfnduZof4viLDRTSRsgukjKdz+FiP4VJ5zmmNhihSGATYaJRpEiPsFFtcjKQNzuAPpQv4zk1YyaS2nvW72w5AuLsBfybUPlWqWPHJKnuU49XmxSk2lW39hr4N41whumkKb2BvtYhmNyeQAVz+nM1JZb2iZew28H+EV5xwE5HeAEgtG1j5FfGD7+EgftVGxyEEWJFWRjtSMmXKpyba59z2tg8QsiB0N1PI+frXGOxKRqWe1gL25mwsCbeQuN+lefezPtI+xSd1ipCcM3oWMbfmAG9vMfOiVx3jknw8eIw9sTAEmu8bjwM0Y7t/PYg7eu9WqNso6V112G/EXH2DtpMevSSBqOm3nsKoGY8dYa50xKP8Rqj42GSSfujfU6I6b+cIkHTe42+lV+9Uywpvc2R1jw7YuPlhF/66Qm94x6bmrfw/wAYR43AzYGKIGZdLRIW0iQNINVieRW5YnyuehoOYTBRNhp5XlCSI0axRWuZSxPefshVF7+oHWksqxzwyB42KNZluDbZlKsPYg2qePHGG6Fk+oZctKXZphdzziVHx6LFZ3+7R3Rms0iizW899r9bU87VsyKTvHO0bAjVGpkA8O4A03ve45W+tCvh/FKMRG3LS1/YqCwP1FIcQZ6+Nm76UASFACQLBmFyTbpe55bVOKilQ5auaakq22Q7bPIj/Zj6mrxwHxWZImwUYIGrvAvnewb152NvWhEaluFs9fBYqLExgM0ZPhPJrgqQbe/7qMUYwlZCWvyy5r9kEntIKQ4hIEjHfGNWkbUoBLarizEWNgpvfqab8JYLF4mKWNYkSIsCZnJsCDZipFww6eV+tDfMpGLszsWdiWYk3JYm5JPne9XrO+MtOTYLDYfShkjZMQQdTWicqFNxsG1FvmR60SdT64Deqm10TEMXBgIyGOKkdw2/dxr4SNxu7b/L2qQzfM8TmTraf7Ut1UIo0MhY6QXw/wCG5PxC4uR4uVDFpieZ+X9e9PchzybCTrPA5WRfoRcEqR1BtU8OWWOV8lGXJ4gfONMu+w5IkK7OiknSdmdlYOx9AXLD9kV59kazbi297enO30owdo/aCuJwUEsSWJcjTIAy6wAdQW9mA5i9xuLjYigzNOzsWclmY3JPMk8zVcpOTtka6IpDrMMQWdmbmTc03DeVakeuohvURdy/8E8cy4NFjILwXJZABtqNyyn83vseVSPaHxAhWPuWv3oLXH5dhY+tz+hoZ9/0FbUE2HlyqxcE1Omq5JaDEnnzqz5PE0hAVSSeQFRnCnDUuJcKik+Z6D3NHrhPhWLCKPxSdWP7h5UPpqkdPHrHp11T3fZfc44M4cMC65PjPT8v/OrUBWKK7AqBys2aeabnPllPz7hnFYpvHPGqD4YwG0j38z6n9K5y3giCNSk7h5X2Ug6dPkUB5n1+Xnd3xPxYsF0iIaQfET8MfqT1PpVFTOoZEaRxPJJue8D25dVTTuBV0Mc2rOtp5ameNRcumPakk/ntt6vuWaHgKVHDJOqkG6kBgR5cqsiQY4ADvYDYcyj3PqbNVa4T4zuFWdtaH4Zeo9H/AJ1fVkBFwRY+tKakn5jLq8+fqSy0/R0qa9meIaysrKqOcbFdne2/9da5Brmgdlx4YKBxK0saKi2OtrHn5c2O/QU1zjERPJOYZAwkB0jSQT4lba42PhPlVbt1rVO6VE3K2OYTt8/4CpPAy/dzr+aIn5qyuP8AhqMZ7km9ySTfz8zS+GY725t4ACbA6tjv7VU1uaMcqibxkl9Ck/CtreXiY2/Wm5an8Bhj8cwMzkkiFSVRd/7WQbn9hPmw5U/TipO5eNsHh2ZnV1k0Kpj0sGKoFUbNa3Pqb32qXBS3bbJzgqTCYNExmLdmd791h1PikUMULuOSpsy+Ldt7WA3KX/XJpo5DCJQoJC6IlcBLCxZWBJHM2FtmtXn2bOJpbK8hI1XBNi687ASnxBQTfTe197UZuy/F97hnaZVWOMIscdvCAoKuQDzLOWa5uSWJ62rHq4y6epOjRp5R4kr9BCXiWKNk+1YgbsbjudMikglA6tpYR2IsyW8uW5ofHn2cFe4dS4YhwoXlcnfTtcHy5hh5UQO1TLdWHMolFmI+5aO5J5alZTZWABF/QDpQSlUg87+R51VpIJ+ZPg0ajJ5eOf8ABwGHnXVhbrSarWlJ6V0TnWKq1WfK8yUrGjJyfdl+P4WA0k7Abi4tvb6VQm9PMDidDAMLje4P8bVXkh1Iv0+Xpl7Bvi4xURwpimKlRcxoB3juqkqb6rEHoNhc87UHeKM7bGYmTEPtrPhH5VAsgv1Nhz871me5i08jSgPpFlvuQLCyjVbbblfyqJFQw4und8k8+SMnUUdk2UnryH8f0/fSWGTU6jlcgefXyrUzb28v6P8AXpWoELMFX4iQB03J236b1pRjk9xXMIGjkZHGllNiPK1ZhMwliDCOR4wwswRmUMOViAd9iefnSmPn7xy7fEbaiepsAf1p3w9h3nmWIBLE3YmOM2A57lT/AFenYuZbF67OMilxKfa4xGskBEKSSElEJVmeQp+IqrAKvImS52U0w4s7PmiBlXFpiWc3uIxGrE9AQ5APkLAe1TD8fRwxthkgRcLbSVRQhe+2rw28R5g39d+RrzdoWJRisbkxctL+LVyuW5b3uLgAWA2rI5ZHK4mzw4RXnZUYJWifSUXULrpkUHSSCl7Ha4vcX5EA0njcIYnKMVJXnpYMPUal2vV1xHEKYlC0mEiZgukPYsQeem21j5DruAehqudYnXoJVAFQKpjFlZQdtuhBJvffetEZNmfJjUe9iAupdlB02tc721qSPEBa9r29j5U1TnU/lnESxYabDGISRybgMbWfwgSHa9woIFvzH1vX71Y6KjDWq2a5pCFHcnc11JfSp6bgfW/L50kK7B2t60DOK1WVlIRZeK2VIsHAjBwmHDllNwXmYu4B622X3Bqtg107XArXKklSJSds7Tyrd+lcx86VC+VMaHuTRxksJF1beHcj35f1tVy4V4VbGS3A0xi12tsAOgqkQGxqewnEmJQALiJgByAkcAewBqTuqL8NJ3dP1PRmQ5THh4wkSgDqep9TU3GK8ypxhjP9Zn/2r/zpwnGmM/1mf/av/wC6mscmN4Yt25npgVQOMeOFUNHC4CDZpR1P5Y/P3+lDk5/iQoE887lxZYO8cl7/AJlvy96c5dlLuweWzP8AhUfBGP3X/vGpxhTtm/TfT0pW936dl7y/qPfvSNJC+II1qVS/hi6sTyL+ftUriO6hKpIwEjclFrLboT59P+e1Rec8Rrh7xwENLyaTovmB/V/bka3ExLXl3N/EG1A7+dgSPpyrqYcDyK5bLsQ1n1OOlfRi80u7f5/hcfui4vgmRtcNgT8S/hf+R9aUGbqNiswI6AHb0qGyLPNHglJK3sG8h633/Sras6EXDrY+tLJBwdSV+5bgz49RHqxS6fWLV7/1+mz+bPPVZWVlcY4ZlOI8LdC+oCxtY38rj9xpvUhgnURvrGpdtgdO9/OxpN0SirOcun7vU2hHtpNnUOt9Q20nY7X+lTGa8VTSwdxIkQU+LwoF03N1ICm3Lax5e+9QrThtguiK+4XxH5s3M/SmrUqHdIy1dvyAub73B6Vysh9xXLG+9SFsdM1+e9PMqyqbEuUgjLsBqNrBVA5s7sQqL6kgUyRSSANydhUxjMdpiGGjP3YOqQjlNJ1Y/mVfhUH1PNjSbHFWS+U8KKkqtjXj7kAsVimid5LAkRjSxtqNl1C9r9OdFXhLMhivuMNFAmHXeTulESqecYWQamkcEFtQt8N7jlQCeY7bnan2U8QYnDEmCaSMnnpYi/uOR+dVTg5Ro0xlijxf8/YK3aDhMIi6mxGJTESkkwrKNBuzBvBJ4VS4a2+wtQcxI32Nwd+YP1ttS+ZZtNiGDTyvKw5F2LW9r0i5DGwsotzuT8+u9Qw4njW48uXxFQ3rK6jW5AvYE8/L1pzmuD7qQpcGwBuDcG/keo9a0GQ1gcE80qxwqZJGsFVeZNrkfL+FPcygSJUGpvtALCVCBpS3w2bqa3lPEDYaJlw66J2bfEfjVbAaE/Lvc6hvv6VEliTcm5O5J5n1NJrcmpUqQ+TMpArIGGlviGlSTtb4iL8vWmpawv8AStCkpXvQkiUpOtzSKSQACSTYAbkk+lapXB4p4nWSNirqbqw5g+YPQ+vSkqkUCzlStyTrvYi22kAWN/P5VaeGFUd7LpZAVKj8S3bw2W4Fz8XoATeqknkdh51Iw40rEyg+i3vfe/ltypPdFmJqMrY4zvFRtIxiNkU6Ix1IAs0rerHf59AoFQ4rL9a5BpJUEpW7H2W44xPe11Ozr0ZTzHuOYPQgUhjRZ2UG63uPnyNvO1Ig1uY706E3tRxWqyukFSRAdROvdFdI1ars53IAHhRfK5JJ87Dy3Z0pI3QcqToYWZXSNauaykBlZWVlAGwa6C1tEp3FAfI/Sk2Wwh1CSR04jjp3BhT+U/Q1IQYA/kb/ACn+VR6jdj0tkYkFLphqm4Msb8j/AOVv5U/hyluqMAOZKkAfO1TjkNsfp9+hXYsISbAXNSeHw3dtojUS4j/ci9WPn6VLfY9isZ0k7F+oHXT608weFhw0RdzojG5P45D79ff5AHlU/EvY0Q0Kx+Z7er9Pj393x/HeS5ME1O7am/tJm/4VH7lH/wAR/E3ERW8EAZBtqY7M21x8iDcW23286ic44reclEtHEAVCWBuDzuGBsfXn61HQwW0llIRhsbdLsAfqp9wDXR0+n36p8nI1/wBUVeDp9l6/n88/y1Th7Hpb0YNce67HnUjJJJKAXZmsAoLHewuQLnc2uefLlWsuy0ytpUHluSOVrbEXuPf9KveVZJCsZR13IHiHmORPX6Vvnnjjq+TlabQZdSm47Jd/f0KMgGnSQL3uGubjzBF7W68r0uoFvhX6H+dTWa5G0LbjUvQ+fobfvHOmPdf3D/mNXxmpK0YMuOeKXTNUwV1O5dwdjp41lhwk0kbX0uqEqbEg2PuCPlUFXofIM3lwnCqYiAhZY1JUkBhviip2Ox2Jryp0wI5pwpjcOuufCzxJ1do2CjoLtaw+dL8N5Vi5tQw2Gkn6EqhZV9GNtI9iaOHZDxXPmsGMjx2iQLpXZAt1kVwykDYjw/rSJzN8t4ZhmwmlJNEZ1FQ3ilk8bWOxO55/wpNWNOgIZ1w1jcMoOIw0sKfmZDoufNxtf51FYXDNK6xxqWd2Cqo5szGyqPUnavRPZ5n82a5Tjft2mQjvI7hQt1MQYXC2FwTsRbpXnKNypBUkEG4INiCNwQelMRJZzkuJwulcTDJAWBIDqV1WPMe1/wBRXeM4XxkUInlw0qRNps7KQDr+G1/O9HzK4IOIsvwkk5He4eZe+AHMrbvU9FkXS308qaZhxGmN4iwuDWzQYQyMRsVadYn3t/4ZsB5ENQAHcJwJmRXWuCxFrbXjKn5KbH9Kj8PkWKkmOHTDymcC5i0MJABuSUIuOdFztG7S8dhM1bDwOghjMfgKK2vUqs2pjuPitsRV/wA4w6jOsBIAA7YfFKzdSE7kqCfTW31oHZ5flymdZ/szROJ9QXuiPHqaxUafM3H1rWb5RPhXEeJieFyuoK4sSpJAa3ldSPlREzv/APbF/wDNwf8ADFWf9Iz/APJxf+UT/wBaegLKBk/D+KxWr7NBJNotq0KTp1Xtf3sfpSGV5VNiJO6gieWSxOhBdrDmbUZv+jT8OO94f3S1NdnnZbLl+N+1PiI5AUddKqwPjIN7n2oCwBHJsR9o+zdy/wBovp7rSdd7arafbenud8PY7DxK2Kw80UQIVWdCACdRC3/zWHvRm4WyfveJ8fORdcOBb0eWNUX/AHRJUhmWYLnWVZkiWZoZpVjtvqEJEkLC35lFvrQFgAzDh7FQRJNNBJHE9gkjLZW1KWWzdbqCflXeU8PYrEqz4fDySqhszIpIU2vYn23ow5b/ANo8KunxSYZSB1IOHIdQB5mKw+dbyn/s3hV5PhlxCswtzJxBEaEH0i0t8qAsFcfA2ZMoZcFOQwBBCGxBFwRUXnOQYnCaftMEkOu+nWpXVptqt7XH1r1DnOGxr4HCjL8THhpAsZZ5FVgV7r4QGRt72PyoHdr8eYJJh0zDFRYk6XaMxqqhQSoYHSi3vpXz5UA3ZUcm4cxWKDHDQSTBCAxRSdN72v8AQ1I//T/M/wDUcR/szS3AnGWKwL93hnVVmkTXdFa9jYWJG2zGjJ22ca4vLmwowjqneCXXqRWvoMen4ht8RoEATMOHcVBEk00EkcT20SMpCtqUstj6qCflXUfD2LbDnErBIcOLnvQp0Cx0sdXoRavQ/EvBz5nlGBw8cixFFgk1MCQQuHKWsOvjH0pvmvDrZfw3iMK7rIyRyHUoIB1yl+R/aoACCcBZkQCMFiCDuPAais5yPEYUqMTC8JYEqHXTcDYkV6l4ow2PfDwDL8TFhnAGtpFVgy6BYAMjdfagJ2uLjkxESZhiY8S4i1I0aqoVWYgg6UW5utAFZybhzFYoMcNBJMEIDaF1WJ3F/LlSWBybETzGGGGSSYXvGqksNOzXHSx2qzdlPE74PMINIZkmIgkQblg7WUherKxBHXmOtHvE5NBlr5hmaIXeSPvGQDl3akuFtyDsAzH0vQB5ZzTLZcPIYp42ikABKMLMLi4uOm29SOUcKY3ER95BhZZYySA6KSLjYi9R2bZjJiJpJ5W1SSMXY+pN7DyA5AdABXoXshjmbICuGZUnJmETNYqr6jpJBBFr+hpp0ACs04SxuHTvMRhZYo7ga3UgXOwF6UwPBWPmjWSLCTvG4urBCQw8wfKiH2i5Xnv2eKLHYqCeKfERwqkaqCZG1FLkQqQPCevyonz51HgMVluWpbRJE6eqiJFEX+Yqw96QHlOLDuzhFVmcmwQAlifIKN7+lWAdn+Z6dX2HEW/YOr/J8X6UWuD+Hlw/FGMUr4TA+IiJ6d7JFcr5WLyJ7VC5j2w4vDZrOkul8LFPLF3KqqsQjMikSEX1XAJubc9qABxgeDMfMuuLCTuuplJCHZlJVlPkQQQR6V1i+CswiRpJMJOiICzMUICgcyT5UVOFu1GfGZxDDCO6wszHVGyoWuImJOsC+5UGpLjPivEjO4cu1KcJK0AkjKKdQdgXXURextb50ACLK+DcwlQPHg8QyHcNoKgjzGq1x7UtBlGIEy4cxTrO3wxFSrtYFtlYbiwJuPI0Uu2Dj7G4HGRw4V0RO4WQ3RXLFnkWxLchZBy8zVvzK0smTYllHetKdwOQlwOId1HpdV+lA7YIsPwvj13OHxfyX/lTJMVixN3CJiRN/wB0VbvPP4NN+W97UXeIMdnC5miYWLVgtUWpisdrEjvfESG2F6iO0fiv7DmUUmHSKWc4donDXJUNKrIPCRYkqefnUWasE2nVJlRnOaQLrmjxMaDmxBsPUkXt867GazSpZ5XZT0LG30q+PipMDg5xmeKE8+JVu7w48WnUpGhOpW7C5sFFvqJ2zMYaMBRrl5X/AAp7nz/oedOMZSdI6el1UIpzyJJLvRM4zGx4dNUvxfhj6n3H8Pr5Gq4zO5JTdhHJcsO7eMMFuuhSrEagRe/MbgbW2pAyliWkciU3DB0uNJtsOo69B6GpDCwRSse7jbWVv3Ko5UNezd2wZ2CjwkawQdTA6drdTDp4xVvk5Wu+pT1DpbR9Pv8AYhWmdkRGclY7hFIGwJuRe1yL3IB2Fza1zVhyLKmY6XVtN11rfSGA3AJvcMPb6XqUynh6MG5YSFWtup0MpVgee4sbWtvfqCtqtMSeZJPmdzVk8yh5Yk9B9MeasmXaPp3f+vxDfAYYRqAByqQiatBOv9fSuxbpWW292ekqMV0xVIeR2K6XGpT08vb+VM24aQm4ksP2h/EXpWP9PfenFqnGco//AC6MGo0uPK/OkzzPR24O4mylskiwOOxIS4YSIBIGH37SL4lU/wB07UCayueeePQGB4wyPKcNMMudpZJNwgEhLMAQl3dQFUX/AFPOovhPjbLMVlSZdmbtEUAW9ns4RtUbK6A2I2BB52PnQTrKADxLxlk+V4CeDLZGmklDECzt42UIGd2AAUADYc7et6BAG1ardABW7COKsLgftn2uYQiTudFwx1ae91fCDy1L9apnB3EgwWZR4sgyIrvqA+JlcMrEX62a+/Miq3WUAH7N8dw3jcQMZPiD3p06l+9UNosBqTR5ADamOcdreFbNsLMgdsLAkkbSaSGbvgt2VDvpUonPc+LblcH1lAHoOfM+HJMaMxbFHvwyyW++A1IAFJj0XvsNvShh2tcVRZjj++gB7pI1iViLFwrO5bSeW7kD0Aql1lABa7CuKsJglxYxcyw94YtFwx1aRJq+FTyuPrUJ2ScQw4XMzNiptEXdyAM2oi7EWFgCaoFZQB6Jw/aFluFXMMRFiElnmlMiR6ZAX0xpHGhbTsLqx/xUy4L7ZoJJmTFQw4OLQSJE1NqYFQEKqnkWN/T1oB1lABl7MeLcDgcVmGHknUYOR9cD6XKkXZdNguq5RlG4/szTPtn4vwmIw2EwmAkV4YjqIUMoTQgjiUBgPws/6UJqygD0Nnuf5HmGDw8GLxpURBGsgcHUI9BBJjO25oU9oOAyuLuf9FzvPq197rJOm2ju7XRed38+VU+soAcZdIFljZjYB1JPkAwJNE3t34owmObCHCTCbuxLrsGGnUYtPxAc9J+lCqsoAL/abxdhMRlGCgw84eeNoS6gOCoXDyI25AGzEDn1reV8XYReGnwbzj7UUlHdkOSS0zMPFptuCDzoP1lAHojinPsizGCGPFY0gRbjuw6m+kKbkxGhJ2g4DLImiGVzvMpDd4WJOkgjTa6L0v51UqygAjdjOJwGGxDYrHTpG0Y0woVdjqYeKQ6VI2BsPc+Qq08KdriNmWLOLfTg5totQJEYjuqXUAnxrcn1tQQrKAJvjPDYaPFyjBSiXDsdUZAYaQ2+ghgD4Tce1qI/CfGGEh4fmwrYgJiis+hAH1Xa+izAWBPvQdrKALt2a50gzCGXMMSwhh1SDvGkcFwpVLAX3u17/wB2r5xH23ImKcYfCxYiNCBHMxKs2wJIBW4sxNqBtZQB6HzbtHy2PMMNjYphIGhkw0+lH1ojMksb2KjUFZGBA38e16Tgx/DceMbMBiPvizyEfeldTg627vRzOo7eZrz5WUAE6HjLDS8RR40nucKraQxUjwrCyBiq3O7H6EUj2gcVwvnceNwriaOLuWFrqGMZuyeIXF+V7daHIpRWoAPWfZxw9mjJiMVO8cqoE0nvUbSCWCsApBsWbcefPlW8x7S8C2Ny+KFyMJhnZ3mKuFFsPLDGqqRqI8e5t1HPegQgp3CtRbL4YeoL/EHalKMyT7LiVbA6otX3YtYkCbdk18r8vlUV2oZjhMVi4pcGysNH3rqrJuH2LXAubE71ScHADz5fr8qTx2JLK6qCiqdOwvqN7NdxsP4/pRBOTo0yjDClK9y0doOaYXvoxl+IknXuzreR5JCpDHwqZd+W9htVblVVCkaWc31m6vuTcEFWI8xvY78jSHiIu9gCtgwjUgkHqQPi6X3PyqzcNcJPiFjdiqw6jqe/wgKWKsCQQb6fT7wG45V0MMYwW5zcmSU9mMskyF5jex0BdRZiETQttX3puAQL7WPIVeocqjgBjhNwwAkJ7qRX8O2lwgIILMCVNja+17Uu/dBe7gFovCWuqjUygC4FhuNKjXYMQu9+u0FOedy2R19B9L/5My+F9/t+5uOOnCj61pV8/LbcV1I9t2NVI7spHbN1NgPoKapjfxFT3d9OvpqtexPt+6mM+IMhsPhv9fpvV14AiR4ZY5FBWQiyt+IAb287Hy5elaJY+iHVI4Wp+q1kUMX6sio7bEU4vSmbZG+DbUt3w5Ox/FHfo3p6/X1SEyedQ5VrdGrFqoZVfc//2Q=="/>
          <p:cNvSpPr/>
          <p:nvPr/>
        </p:nvSpPr>
        <p:spPr>
          <a:xfrm>
            <a:off x="612775" y="3127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AutoShape 4" descr="Image result for ABBA WITH NAME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4" name="AutoShape 16" descr="Image result for the beach boys with nam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2" name="Picture 2" descr="Image result for seachtain na gaeil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157192"/>
            <a:ext cx="2393097" cy="134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75656" y="1052736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800" dirty="0" smtClean="0"/>
              <a:t>Come and see our performances!</a:t>
            </a:r>
            <a:endParaRPr lang="en-IE" sz="2800" dirty="0"/>
          </a:p>
        </p:txBody>
      </p:sp>
      <p:pic>
        <p:nvPicPr>
          <p:cNvPr id="1028" name="Picture 4" descr="Image result for shamroc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158" y="5157192"/>
            <a:ext cx="988995" cy="136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Image result for shamroc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157192"/>
            <a:ext cx="988995" cy="1366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355</TotalTime>
  <Words>66</Words>
  <Application>Microsoft Office PowerPoint</Application>
  <PresentationFormat>On-screen Show (4:3)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Wingdings 2</vt:lpstr>
      <vt:lpstr>Austin</vt:lpstr>
      <vt:lpstr>Seachtain na Gaeilge 2020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Winter Assembly 2017</dc:title>
  <dc:creator>Owner</dc:creator>
  <cp:lastModifiedBy>Risa Champion</cp:lastModifiedBy>
  <cp:revision>14</cp:revision>
  <cp:lastPrinted>2020-02-27T15:13:24Z</cp:lastPrinted>
  <dcterms:modified xsi:type="dcterms:W3CDTF">2020-03-02T09:25:28Z</dcterms:modified>
</cp:coreProperties>
</file>